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387" r:id="rId2"/>
    <p:sldId id="315" r:id="rId3"/>
    <p:sldId id="389" r:id="rId4"/>
    <p:sldId id="393" r:id="rId5"/>
    <p:sldId id="390" r:id="rId6"/>
    <p:sldId id="392" r:id="rId7"/>
    <p:sldId id="303" r:id="rId8"/>
    <p:sldId id="308" r:id="rId9"/>
    <p:sldId id="385" r:id="rId10"/>
    <p:sldId id="3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me" id="{D4E4108F-8D52-C24F-BD48-C5B3E3415B20}">
          <p14:sldIdLst/>
        </p14:section>
        <p14:section name="Presentation" id="{F50E7A29-14EC-A74C-8115-EFF96D771BD2}">
          <p14:sldIdLst>
            <p14:sldId id="387"/>
            <p14:sldId id="315"/>
            <p14:sldId id="389"/>
            <p14:sldId id="393"/>
            <p14:sldId id="390"/>
            <p14:sldId id="392"/>
            <p14:sldId id="303"/>
            <p14:sldId id="308"/>
            <p14:sldId id="385"/>
            <p14:sldId id="386"/>
          </p14:sldIdLst>
        </p14:section>
        <p14:section name="Icons, Devices" id="{2BB70305-F892-6C40-B512-C4829BF1FD4C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6"/>
    <p:restoredTop sz="94873"/>
  </p:normalViewPr>
  <p:slideViewPr>
    <p:cSldViewPr snapToGrid="0" snapToObjects="1" showGuides="1">
      <p:cViewPr varScale="1">
        <p:scale>
          <a:sx n="116" d="100"/>
          <a:sy n="116" d="100"/>
        </p:scale>
        <p:origin x="-52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847AB-3B75-FF4A-B0A2-6BEB5C2F7506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A84A-733A-0C47-AC2B-F0C70F83A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427355"/>
            <a:ext cx="3963476" cy="4289503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1229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-386458" y="1260375"/>
            <a:ext cx="4397254" cy="4336451"/>
          </a:xfrm>
          <a:custGeom>
            <a:avLst/>
            <a:gdLst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0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2396248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1241 h 4336451"/>
              <a:gd name="connsiteX1" fmla="*/ 1958741 w 7680637"/>
              <a:gd name="connsiteY1" fmla="*/ 4395 h 4336451"/>
              <a:gd name="connsiteX2" fmla="*/ 2359375 w 7680637"/>
              <a:gd name="connsiteY2" fmla="*/ 113712 h 4336451"/>
              <a:gd name="connsiteX3" fmla="*/ 2789536 w 7680637"/>
              <a:gd name="connsiteY3" fmla="*/ 374021 h 4336451"/>
              <a:gd name="connsiteX4" fmla="*/ 3102571 w 7680637"/>
              <a:gd name="connsiteY4" fmla="*/ 643354 h 4336451"/>
              <a:gd name="connsiteX5" fmla="*/ 3332895 w 7680637"/>
              <a:gd name="connsiteY5" fmla="*/ 879443 h 4336451"/>
              <a:gd name="connsiteX6" fmla="*/ 3547486 w 7680637"/>
              <a:gd name="connsiteY6" fmla="*/ 1125263 h 4336451"/>
              <a:gd name="connsiteX7" fmla="*/ 3559541 w 7680637"/>
              <a:gd name="connsiteY7" fmla="*/ 1136814 h 4336451"/>
              <a:gd name="connsiteX8" fmla="*/ 3594844 w 7680637"/>
              <a:gd name="connsiteY8" fmla="*/ 1179839 h 4336451"/>
              <a:gd name="connsiteX9" fmla="*/ 3608488 w 7680637"/>
              <a:gd name="connsiteY9" fmla="*/ 1199610 h 4336451"/>
              <a:gd name="connsiteX10" fmla="*/ 3859378 w 7680637"/>
              <a:gd name="connsiteY10" fmla="*/ 1530521 h 4336451"/>
              <a:gd name="connsiteX11" fmla="*/ 4127150 w 7680637"/>
              <a:gd name="connsiteY11" fmla="*/ 1957420 h 4336451"/>
              <a:gd name="connsiteX12" fmla="*/ 4318633 w 7680637"/>
              <a:gd name="connsiteY12" fmla="*/ 2395038 h 4336451"/>
              <a:gd name="connsiteX13" fmla="*/ 4397027 w 7680637"/>
              <a:gd name="connsiteY13" fmla="*/ 2829633 h 4336451"/>
              <a:gd name="connsiteX14" fmla="*/ 4225697 w 7680637"/>
              <a:gd name="connsiteY14" fmla="*/ 3419902 h 4336451"/>
              <a:gd name="connsiteX15" fmla="*/ 4062935 w 7680637"/>
              <a:gd name="connsiteY15" fmla="*/ 3609295 h 4336451"/>
              <a:gd name="connsiteX16" fmla="*/ 4026361 w 7680637"/>
              <a:gd name="connsiteY16" fmla="*/ 3648304 h 4336451"/>
              <a:gd name="connsiteX17" fmla="*/ 3960411 w 7680637"/>
              <a:gd name="connsiteY17" fmla="*/ 3702417 h 4336451"/>
              <a:gd name="connsiteX18" fmla="*/ 3930096 w 7680637"/>
              <a:gd name="connsiteY18" fmla="*/ 3720145 h 4336451"/>
              <a:gd name="connsiteX19" fmla="*/ 3581683 w 7680637"/>
              <a:gd name="connsiteY19" fmla="*/ 3923972 h 4336451"/>
              <a:gd name="connsiteX20" fmla="*/ 3065181 w 7680637"/>
              <a:gd name="connsiteY20" fmla="*/ 4112732 h 4336451"/>
              <a:gd name="connsiteX21" fmla="*/ 2281419 w 7680637"/>
              <a:gd name="connsiteY21" fmla="*/ 4276486 h 4336451"/>
              <a:gd name="connsiteX22" fmla="*/ 1509106 w 7680637"/>
              <a:gd name="connsiteY22" fmla="*/ 4336355 h 4336451"/>
              <a:gd name="connsiteX23" fmla="*/ 987175 w 7680637"/>
              <a:gd name="connsiteY23" fmla="*/ 4286597 h 4336451"/>
              <a:gd name="connsiteX24" fmla="*/ 589146 w 7680637"/>
              <a:gd name="connsiteY24" fmla="*/ 4153435 h 4336451"/>
              <a:gd name="connsiteX25" fmla="*/ 309879 w 7680637"/>
              <a:gd name="connsiteY25" fmla="*/ 3953535 h 4336451"/>
              <a:gd name="connsiteX26" fmla="*/ 268865 w 7680637"/>
              <a:gd name="connsiteY26" fmla="*/ 3913607 h 4336451"/>
              <a:gd name="connsiteX27" fmla="*/ 226554 w 7680637"/>
              <a:gd name="connsiteY27" fmla="*/ 3862040 h 4336451"/>
              <a:gd name="connsiteX28" fmla="*/ 218482 w 7680637"/>
              <a:gd name="connsiteY28" fmla="*/ 3847486 h 4336451"/>
              <a:gd name="connsiteX29" fmla="*/ 164739 w 7680637"/>
              <a:gd name="connsiteY29" fmla="*/ 3765333 h 4336451"/>
              <a:gd name="connsiteX30" fmla="*/ 30218 w 7680637"/>
              <a:gd name="connsiteY30" fmla="*/ 3404051 h 4336451"/>
              <a:gd name="connsiteX31" fmla="*/ 6563 w 7680637"/>
              <a:gd name="connsiteY31" fmla="*/ 2907338 h 4336451"/>
              <a:gd name="connsiteX32" fmla="*/ 94549 w 7680637"/>
              <a:gd name="connsiteY32" fmla="*/ 2373545 h 4336451"/>
              <a:gd name="connsiteX33" fmla="*/ 517592 w 7680637"/>
              <a:gd name="connsiteY33" fmla="*/ 1199844 h 4336451"/>
              <a:gd name="connsiteX34" fmla="*/ 854449 w 7680637"/>
              <a:gd name="connsiteY34" fmla="*/ 622773 h 4336451"/>
              <a:gd name="connsiteX35" fmla="*/ 1142073 w 7680637"/>
              <a:gd name="connsiteY35" fmla="*/ 301812 h 4336451"/>
              <a:gd name="connsiteX36" fmla="*/ 1156923 w 7680637"/>
              <a:gd name="connsiteY36" fmla="*/ 285659 h 4336451"/>
              <a:gd name="connsiteX37" fmla="*/ 1219944 w 7680637"/>
              <a:gd name="connsiteY37" fmla="*/ 233949 h 4336451"/>
              <a:gd name="connsiteX38" fmla="*/ 1243132 w 7680637"/>
              <a:gd name="connsiteY38" fmla="*/ 219158 h 4336451"/>
              <a:gd name="connsiteX39" fmla="*/ 1408343 w 7680637"/>
              <a:gd name="connsiteY39" fmla="*/ 113509 h 4336451"/>
              <a:gd name="connsiteX40" fmla="*/ 1815121 w 7680637"/>
              <a:gd name="connsiteY40" fmla="*/ 1241 h 4336451"/>
              <a:gd name="connsiteX41" fmla="*/ 5284387 w 7680637"/>
              <a:gd name="connsiteY41" fmla="*/ 1821783 h 4336451"/>
              <a:gd name="connsiteX42" fmla="*/ 7680637 w 7680637"/>
              <a:gd name="connsiteY42" fmla="*/ 1821783 h 4336451"/>
              <a:gd name="connsiteX43" fmla="*/ 5284387 w 7680637"/>
              <a:gd name="connsiteY43" fmla="*/ 1821783 h 4336451"/>
              <a:gd name="connsiteX0" fmla="*/ 1815121 w 4397254"/>
              <a:gd name="connsiteY0" fmla="*/ 1241 h 4336451"/>
              <a:gd name="connsiteX1" fmla="*/ 1958741 w 4397254"/>
              <a:gd name="connsiteY1" fmla="*/ 4395 h 4336451"/>
              <a:gd name="connsiteX2" fmla="*/ 2359375 w 4397254"/>
              <a:gd name="connsiteY2" fmla="*/ 113712 h 4336451"/>
              <a:gd name="connsiteX3" fmla="*/ 2789536 w 4397254"/>
              <a:gd name="connsiteY3" fmla="*/ 374021 h 4336451"/>
              <a:gd name="connsiteX4" fmla="*/ 3102571 w 4397254"/>
              <a:gd name="connsiteY4" fmla="*/ 643354 h 4336451"/>
              <a:gd name="connsiteX5" fmla="*/ 3332895 w 4397254"/>
              <a:gd name="connsiteY5" fmla="*/ 879443 h 4336451"/>
              <a:gd name="connsiteX6" fmla="*/ 3547486 w 4397254"/>
              <a:gd name="connsiteY6" fmla="*/ 1125263 h 4336451"/>
              <a:gd name="connsiteX7" fmla="*/ 3559541 w 4397254"/>
              <a:gd name="connsiteY7" fmla="*/ 1136814 h 4336451"/>
              <a:gd name="connsiteX8" fmla="*/ 3594844 w 4397254"/>
              <a:gd name="connsiteY8" fmla="*/ 1179839 h 4336451"/>
              <a:gd name="connsiteX9" fmla="*/ 3608488 w 4397254"/>
              <a:gd name="connsiteY9" fmla="*/ 1199610 h 4336451"/>
              <a:gd name="connsiteX10" fmla="*/ 3859378 w 4397254"/>
              <a:gd name="connsiteY10" fmla="*/ 1530521 h 4336451"/>
              <a:gd name="connsiteX11" fmla="*/ 4127150 w 4397254"/>
              <a:gd name="connsiteY11" fmla="*/ 1957420 h 4336451"/>
              <a:gd name="connsiteX12" fmla="*/ 4318633 w 4397254"/>
              <a:gd name="connsiteY12" fmla="*/ 2395038 h 4336451"/>
              <a:gd name="connsiteX13" fmla="*/ 4397027 w 4397254"/>
              <a:gd name="connsiteY13" fmla="*/ 2829633 h 4336451"/>
              <a:gd name="connsiteX14" fmla="*/ 4225697 w 4397254"/>
              <a:gd name="connsiteY14" fmla="*/ 3419902 h 4336451"/>
              <a:gd name="connsiteX15" fmla="*/ 4062935 w 4397254"/>
              <a:gd name="connsiteY15" fmla="*/ 3609295 h 4336451"/>
              <a:gd name="connsiteX16" fmla="*/ 4026361 w 4397254"/>
              <a:gd name="connsiteY16" fmla="*/ 3648304 h 4336451"/>
              <a:gd name="connsiteX17" fmla="*/ 3960411 w 4397254"/>
              <a:gd name="connsiteY17" fmla="*/ 3702417 h 4336451"/>
              <a:gd name="connsiteX18" fmla="*/ 3930096 w 4397254"/>
              <a:gd name="connsiteY18" fmla="*/ 3720145 h 4336451"/>
              <a:gd name="connsiteX19" fmla="*/ 3581683 w 4397254"/>
              <a:gd name="connsiteY19" fmla="*/ 3923972 h 4336451"/>
              <a:gd name="connsiteX20" fmla="*/ 3065181 w 4397254"/>
              <a:gd name="connsiteY20" fmla="*/ 4112732 h 4336451"/>
              <a:gd name="connsiteX21" fmla="*/ 2281419 w 4397254"/>
              <a:gd name="connsiteY21" fmla="*/ 4276486 h 4336451"/>
              <a:gd name="connsiteX22" fmla="*/ 1509106 w 4397254"/>
              <a:gd name="connsiteY22" fmla="*/ 4336355 h 4336451"/>
              <a:gd name="connsiteX23" fmla="*/ 987175 w 4397254"/>
              <a:gd name="connsiteY23" fmla="*/ 4286597 h 4336451"/>
              <a:gd name="connsiteX24" fmla="*/ 589146 w 4397254"/>
              <a:gd name="connsiteY24" fmla="*/ 4153435 h 4336451"/>
              <a:gd name="connsiteX25" fmla="*/ 309879 w 4397254"/>
              <a:gd name="connsiteY25" fmla="*/ 3953535 h 4336451"/>
              <a:gd name="connsiteX26" fmla="*/ 268865 w 4397254"/>
              <a:gd name="connsiteY26" fmla="*/ 3913607 h 4336451"/>
              <a:gd name="connsiteX27" fmla="*/ 226554 w 4397254"/>
              <a:gd name="connsiteY27" fmla="*/ 3862040 h 4336451"/>
              <a:gd name="connsiteX28" fmla="*/ 218482 w 4397254"/>
              <a:gd name="connsiteY28" fmla="*/ 3847486 h 4336451"/>
              <a:gd name="connsiteX29" fmla="*/ 164739 w 4397254"/>
              <a:gd name="connsiteY29" fmla="*/ 3765333 h 4336451"/>
              <a:gd name="connsiteX30" fmla="*/ 30218 w 4397254"/>
              <a:gd name="connsiteY30" fmla="*/ 3404051 h 4336451"/>
              <a:gd name="connsiteX31" fmla="*/ 6563 w 4397254"/>
              <a:gd name="connsiteY31" fmla="*/ 2907338 h 4336451"/>
              <a:gd name="connsiteX32" fmla="*/ 94549 w 4397254"/>
              <a:gd name="connsiteY32" fmla="*/ 2373545 h 4336451"/>
              <a:gd name="connsiteX33" fmla="*/ 517592 w 4397254"/>
              <a:gd name="connsiteY33" fmla="*/ 1199844 h 4336451"/>
              <a:gd name="connsiteX34" fmla="*/ 854449 w 4397254"/>
              <a:gd name="connsiteY34" fmla="*/ 622773 h 4336451"/>
              <a:gd name="connsiteX35" fmla="*/ 1142073 w 4397254"/>
              <a:gd name="connsiteY35" fmla="*/ 301812 h 4336451"/>
              <a:gd name="connsiteX36" fmla="*/ 1156923 w 4397254"/>
              <a:gd name="connsiteY36" fmla="*/ 285659 h 4336451"/>
              <a:gd name="connsiteX37" fmla="*/ 1219944 w 4397254"/>
              <a:gd name="connsiteY37" fmla="*/ 233949 h 4336451"/>
              <a:gd name="connsiteX38" fmla="*/ 1243132 w 4397254"/>
              <a:gd name="connsiteY38" fmla="*/ 219158 h 4336451"/>
              <a:gd name="connsiteX39" fmla="*/ 1408343 w 4397254"/>
              <a:gd name="connsiteY39" fmla="*/ 113509 h 4336451"/>
              <a:gd name="connsiteX40" fmla="*/ 1815121 w 4397254"/>
              <a:gd name="connsiteY40" fmla="*/ 1241 h 43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97254" h="4336451">
                <a:moveTo>
                  <a:pt x="1815121" y="1241"/>
                </a:moveTo>
                <a:cubicBezTo>
                  <a:pt x="1862318" y="-1137"/>
                  <a:pt x="1910189" y="-102"/>
                  <a:pt x="1958741" y="4395"/>
                </a:cubicBezTo>
                <a:cubicBezTo>
                  <a:pt x="2098628" y="17457"/>
                  <a:pt x="2231379" y="57015"/>
                  <a:pt x="2359375" y="113712"/>
                </a:cubicBezTo>
                <a:cubicBezTo>
                  <a:pt x="2513869" y="182282"/>
                  <a:pt x="2655218" y="272222"/>
                  <a:pt x="2789536" y="374021"/>
                </a:cubicBezTo>
                <a:cubicBezTo>
                  <a:pt x="2899333" y="457559"/>
                  <a:pt x="3002950" y="548021"/>
                  <a:pt x="3102571" y="643354"/>
                </a:cubicBezTo>
                <a:cubicBezTo>
                  <a:pt x="3182202" y="719351"/>
                  <a:pt x="3259630" y="797689"/>
                  <a:pt x="3332895" y="879443"/>
                </a:cubicBezTo>
                <a:cubicBezTo>
                  <a:pt x="3405797" y="960434"/>
                  <a:pt x="3476103" y="1043291"/>
                  <a:pt x="3547486" y="1125263"/>
                </a:cubicBezTo>
                <a:cubicBezTo>
                  <a:pt x="3551145" y="1129408"/>
                  <a:pt x="3555574" y="1132922"/>
                  <a:pt x="3559541" y="1136814"/>
                </a:cubicBezTo>
                <a:lnTo>
                  <a:pt x="3594844" y="1179839"/>
                </a:lnTo>
                <a:cubicBezTo>
                  <a:pt x="3599444" y="1186387"/>
                  <a:pt x="3603581" y="1193315"/>
                  <a:pt x="3608488" y="1199610"/>
                </a:cubicBezTo>
                <a:cubicBezTo>
                  <a:pt x="3695148" y="1307428"/>
                  <a:pt x="3779473" y="1417425"/>
                  <a:pt x="3859378" y="1530521"/>
                </a:cubicBezTo>
                <a:cubicBezTo>
                  <a:pt x="3956253" y="1668069"/>
                  <a:pt x="4046908" y="1809665"/>
                  <a:pt x="4127150" y="1957420"/>
                </a:cubicBezTo>
                <a:cubicBezTo>
                  <a:pt x="4203278" y="2097963"/>
                  <a:pt x="4269448" y="2242711"/>
                  <a:pt x="4318633" y="2395038"/>
                </a:cubicBezTo>
                <a:cubicBezTo>
                  <a:pt x="4364176" y="2536327"/>
                  <a:pt x="4394000" y="2680458"/>
                  <a:pt x="4397027" y="2829633"/>
                </a:cubicBezTo>
                <a:cubicBezTo>
                  <a:pt x="4401223" y="3044022"/>
                  <a:pt x="4347375" y="3241718"/>
                  <a:pt x="4225697" y="3419902"/>
                </a:cubicBezTo>
                <a:cubicBezTo>
                  <a:pt x="4178523" y="3489045"/>
                  <a:pt x="4123864" y="3551893"/>
                  <a:pt x="4062935" y="3609295"/>
                </a:cubicBezTo>
                <a:cubicBezTo>
                  <a:pt x="4050000" y="3621498"/>
                  <a:pt x="4038518" y="3635153"/>
                  <a:pt x="4026361" y="3648304"/>
                </a:cubicBezTo>
                <a:lnTo>
                  <a:pt x="3960411" y="3702417"/>
                </a:lnTo>
                <a:cubicBezTo>
                  <a:pt x="3950306" y="3708327"/>
                  <a:pt x="3939576" y="3713159"/>
                  <a:pt x="3930096" y="3720145"/>
                </a:cubicBezTo>
                <a:cubicBezTo>
                  <a:pt x="3821235" y="3800204"/>
                  <a:pt x="3704076" y="3866689"/>
                  <a:pt x="3581683" y="3923972"/>
                </a:cubicBezTo>
                <a:cubicBezTo>
                  <a:pt x="3415114" y="4001885"/>
                  <a:pt x="3241981" y="4062685"/>
                  <a:pt x="3065181" y="4112732"/>
                </a:cubicBezTo>
                <a:cubicBezTo>
                  <a:pt x="2807878" y="4185956"/>
                  <a:pt x="2545972" y="4237546"/>
                  <a:pt x="2281419" y="4276486"/>
                </a:cubicBezTo>
                <a:cubicBezTo>
                  <a:pt x="2025295" y="4314067"/>
                  <a:pt x="1768171" y="4338178"/>
                  <a:pt x="1509106" y="4336355"/>
                </a:cubicBezTo>
                <a:cubicBezTo>
                  <a:pt x="1333688" y="4334979"/>
                  <a:pt x="1159288" y="4321650"/>
                  <a:pt x="987175" y="4286597"/>
                </a:cubicBezTo>
                <a:cubicBezTo>
                  <a:pt x="848988" y="4258642"/>
                  <a:pt x="715269" y="4216963"/>
                  <a:pt x="589146" y="4153435"/>
                </a:cubicBezTo>
                <a:cubicBezTo>
                  <a:pt x="485705" y="4101209"/>
                  <a:pt x="391685" y="4035954"/>
                  <a:pt x="309879" y="3953535"/>
                </a:cubicBezTo>
                <a:cubicBezTo>
                  <a:pt x="296422" y="3939962"/>
                  <a:pt x="282631" y="3926927"/>
                  <a:pt x="268865" y="3913607"/>
                </a:cubicBezTo>
                <a:lnTo>
                  <a:pt x="226554" y="3862040"/>
                </a:lnTo>
                <a:cubicBezTo>
                  <a:pt x="223819" y="3857134"/>
                  <a:pt x="221677" y="3852011"/>
                  <a:pt x="218482" y="3847486"/>
                </a:cubicBezTo>
                <a:cubicBezTo>
                  <a:pt x="200618" y="3820062"/>
                  <a:pt x="181393" y="3793486"/>
                  <a:pt x="164739" y="3765333"/>
                </a:cubicBezTo>
                <a:cubicBezTo>
                  <a:pt x="97787" y="3653256"/>
                  <a:pt x="55417" y="3531860"/>
                  <a:pt x="30218" y="3404051"/>
                </a:cubicBezTo>
                <a:cubicBezTo>
                  <a:pt x="-2189" y="3239807"/>
                  <a:pt x="-5794" y="3073902"/>
                  <a:pt x="6563" y="2907338"/>
                </a:cubicBezTo>
                <a:cubicBezTo>
                  <a:pt x="19827" y="2726795"/>
                  <a:pt x="51054" y="2548982"/>
                  <a:pt x="94549" y="2373545"/>
                </a:cubicBezTo>
                <a:cubicBezTo>
                  <a:pt x="194967" y="1967715"/>
                  <a:pt x="339184" y="1577558"/>
                  <a:pt x="517592" y="1199844"/>
                </a:cubicBezTo>
                <a:cubicBezTo>
                  <a:pt x="613094" y="997614"/>
                  <a:pt x="722388" y="803389"/>
                  <a:pt x="854449" y="622773"/>
                </a:cubicBezTo>
                <a:cubicBezTo>
                  <a:pt x="939492" y="506147"/>
                  <a:pt x="1031609" y="395627"/>
                  <a:pt x="1142073" y="301812"/>
                </a:cubicBezTo>
                <a:cubicBezTo>
                  <a:pt x="1147644" y="296975"/>
                  <a:pt x="1152023" y="291001"/>
                  <a:pt x="1156923" y="285659"/>
                </a:cubicBezTo>
                <a:lnTo>
                  <a:pt x="1219944" y="233949"/>
                </a:lnTo>
                <a:cubicBezTo>
                  <a:pt x="1227812" y="229081"/>
                  <a:pt x="1236043" y="224975"/>
                  <a:pt x="1243132" y="219158"/>
                </a:cubicBezTo>
                <a:cubicBezTo>
                  <a:pt x="1294110" y="177594"/>
                  <a:pt x="1350030" y="143622"/>
                  <a:pt x="1408343" y="113509"/>
                </a:cubicBezTo>
                <a:cubicBezTo>
                  <a:pt x="1538001" y="46229"/>
                  <a:pt x="1673529" y="8376"/>
                  <a:pt x="1815121" y="1241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46292" y="0"/>
            <a:ext cx="324570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703805" y="0"/>
            <a:ext cx="278439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8590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790700" y="1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790700" y="4485504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0615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8521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56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5114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4189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107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5" y="0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851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166474" y="-880532"/>
            <a:ext cx="14709214" cy="871757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0" y="1614703"/>
            <a:ext cx="3352800" cy="362859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9361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889157" y="2122885"/>
            <a:ext cx="2413686" cy="261223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1397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246712" y="762000"/>
            <a:ext cx="3698684" cy="369868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4150471" y="3677974"/>
            <a:ext cx="1664796" cy="166479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29533" y="2062480"/>
            <a:ext cx="2733042" cy="27330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7819563" y="1546995"/>
            <a:ext cx="1531486" cy="153148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950253" y="2679727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3082385" y="2062480"/>
            <a:ext cx="1120114" cy="1120113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082385" y="602811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26801" y="4953054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206002" y="3263819"/>
            <a:ext cx="1557048" cy="155704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327753" y="898626"/>
            <a:ext cx="1313316" cy="131331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 smtClean="0"/>
              <a:t>Insert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1516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97929" y="685910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495501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321378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666997" y="-1397285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2492336" y="4643919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1166969" y="4330199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228614" y="659614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325281" y="-1"/>
            <a:ext cx="5195129" cy="4674887"/>
          </a:xfrm>
          <a:custGeom>
            <a:avLst/>
            <a:gdLst>
              <a:gd name="connsiteX0" fmla="*/ 1257458 w 5195129"/>
              <a:gd name="connsiteY0" fmla="*/ 0 h 4674887"/>
              <a:gd name="connsiteX1" fmla="*/ 4888355 w 5195129"/>
              <a:gd name="connsiteY1" fmla="*/ 0 h 4674887"/>
              <a:gd name="connsiteX2" fmla="*/ 4897797 w 5195129"/>
              <a:gd name="connsiteY2" fmla="*/ 10583 h 4674887"/>
              <a:gd name="connsiteX3" fmla="*/ 4991734 w 5195129"/>
              <a:gd name="connsiteY3" fmla="*/ 153016 h 4674887"/>
              <a:gd name="connsiteX4" fmla="*/ 5155578 w 5195129"/>
              <a:gd name="connsiteY4" fmla="*/ 618243 h 4674887"/>
              <a:gd name="connsiteX5" fmla="*/ 5191863 w 5195129"/>
              <a:gd name="connsiteY5" fmla="*/ 1214314 h 4674887"/>
              <a:gd name="connsiteX6" fmla="*/ 5140212 w 5195129"/>
              <a:gd name="connsiteY6" fmla="*/ 1702059 h 4674887"/>
              <a:gd name="connsiteX7" fmla="*/ 5065164 w 5195129"/>
              <a:gd name="connsiteY7" fmla="*/ 2086547 h 4674887"/>
              <a:gd name="connsiteX8" fmla="*/ 4969982 w 5195129"/>
              <a:gd name="connsiteY8" fmla="*/ 2462239 h 4674887"/>
              <a:gd name="connsiteX9" fmla="*/ 4966842 w 5195129"/>
              <a:gd name="connsiteY9" fmla="*/ 2481819 h 4674887"/>
              <a:gd name="connsiteX10" fmla="*/ 4948658 w 5195129"/>
              <a:gd name="connsiteY10" fmla="*/ 2545371 h 4674887"/>
              <a:gd name="connsiteX11" fmla="*/ 4938561 w 5195129"/>
              <a:gd name="connsiteY11" fmla="*/ 2572055 h 4674887"/>
              <a:gd name="connsiteX12" fmla="*/ 4784773 w 5195129"/>
              <a:gd name="connsiteY12" fmla="*/ 3040688 h 4674887"/>
              <a:gd name="connsiteX13" fmla="*/ 4548619 w 5195129"/>
              <a:gd name="connsiteY13" fmla="*/ 3590655 h 4674887"/>
              <a:gd name="connsiteX14" fmla="*/ 4250458 w 5195129"/>
              <a:gd name="connsiteY14" fmla="*/ 4073335 h 4674887"/>
              <a:gd name="connsiteX15" fmla="*/ 3878856 w 5195129"/>
              <a:gd name="connsiteY15" fmla="*/ 4443497 h 4674887"/>
              <a:gd name="connsiteX16" fmla="*/ 3186482 w 5195129"/>
              <a:gd name="connsiteY16" fmla="*/ 4674862 h 4674887"/>
              <a:gd name="connsiteX17" fmla="*/ 2891514 w 5195129"/>
              <a:gd name="connsiteY17" fmla="*/ 4643798 h 4674887"/>
              <a:gd name="connsiteX18" fmla="*/ 2828700 w 5195129"/>
              <a:gd name="connsiteY18" fmla="*/ 4634421 h 4674887"/>
              <a:gd name="connsiteX19" fmla="*/ 2731286 w 5195129"/>
              <a:gd name="connsiteY19" fmla="*/ 4606548 h 4674887"/>
              <a:gd name="connsiteX20" fmla="*/ 2693489 w 5195129"/>
              <a:gd name="connsiteY20" fmla="*/ 4588909 h 4674887"/>
              <a:gd name="connsiteX21" fmla="*/ 2259009 w 5195129"/>
              <a:gd name="connsiteY21" fmla="*/ 4386231 h 4674887"/>
              <a:gd name="connsiteX22" fmla="*/ 1725702 w 5195129"/>
              <a:gd name="connsiteY22" fmla="*/ 4009169 h 4674887"/>
              <a:gd name="connsiteX23" fmla="*/ 1036282 w 5195129"/>
              <a:gd name="connsiteY23" fmla="*/ 3354127 h 4674887"/>
              <a:gd name="connsiteX24" fmla="*/ 456082 w 5195129"/>
              <a:gd name="connsiteY24" fmla="*/ 2640093 h 4674887"/>
              <a:gd name="connsiteX25" fmla="*/ 152116 w 5195129"/>
              <a:gd name="connsiteY25" fmla="*/ 2096603 h 4674887"/>
              <a:gd name="connsiteX26" fmla="*/ 13326 w 5195129"/>
              <a:gd name="connsiteY26" fmla="*/ 1617813 h 4674887"/>
              <a:gd name="connsiteX27" fmla="*/ 19959 w 5195129"/>
              <a:gd name="connsiteY27" fmla="*/ 1209959 h 4674887"/>
              <a:gd name="connsiteX28" fmla="*/ 31259 w 5195129"/>
              <a:gd name="connsiteY28" fmla="*/ 1142921 h 4674887"/>
              <a:gd name="connsiteX29" fmla="*/ 53053 w 5195129"/>
              <a:gd name="connsiteY29" fmla="*/ 1066752 h 4674887"/>
              <a:gd name="connsiteX30" fmla="*/ 61817 w 5195129"/>
              <a:gd name="connsiteY30" fmla="*/ 1049035 h 4674887"/>
              <a:gd name="connsiteX31" fmla="*/ 105769 w 5195129"/>
              <a:gd name="connsiteY31" fmla="*/ 941036 h 4674887"/>
              <a:gd name="connsiteX32" fmla="*/ 367836 w 5195129"/>
              <a:gd name="connsiteY32" fmla="*/ 565570 h 4674887"/>
              <a:gd name="connsiteX33" fmla="*/ 837097 w 5195129"/>
              <a:gd name="connsiteY33" fmla="*/ 206920 h 4674887"/>
              <a:gd name="connsiteX34" fmla="*/ 1121761 w 5195129"/>
              <a:gd name="connsiteY34" fmla="*/ 57235 h 46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5129" h="4674887">
                <a:moveTo>
                  <a:pt x="1257458" y="0"/>
                </a:moveTo>
                <a:lnTo>
                  <a:pt x="4888355" y="0"/>
                </a:lnTo>
                <a:lnTo>
                  <a:pt x="4897797" y="10583"/>
                </a:lnTo>
                <a:cubicBezTo>
                  <a:pt x="4932002" y="55083"/>
                  <a:pt x="4963329" y="102548"/>
                  <a:pt x="4991734" y="153016"/>
                </a:cubicBezTo>
                <a:cubicBezTo>
                  <a:pt x="5073471" y="298496"/>
                  <a:pt x="5124502" y="454903"/>
                  <a:pt x="5155578" y="618243"/>
                </a:cubicBezTo>
                <a:cubicBezTo>
                  <a:pt x="5192956" y="815490"/>
                  <a:pt x="5200577" y="1014331"/>
                  <a:pt x="5191863" y="1214314"/>
                </a:cubicBezTo>
                <a:cubicBezTo>
                  <a:pt x="5184425" y="1378006"/>
                  <a:pt x="5166047" y="1540340"/>
                  <a:pt x="5140212" y="1702059"/>
                </a:cubicBezTo>
                <a:cubicBezTo>
                  <a:pt x="5119763" y="1831189"/>
                  <a:pt x="5095537" y="1959748"/>
                  <a:pt x="5065164" y="2086547"/>
                </a:cubicBezTo>
                <a:cubicBezTo>
                  <a:pt x="5035290" y="2212477"/>
                  <a:pt x="5001840" y="2337131"/>
                  <a:pt x="4969982" y="2462239"/>
                </a:cubicBezTo>
                <a:cubicBezTo>
                  <a:pt x="4968404" y="2468613"/>
                  <a:pt x="4967964" y="2475314"/>
                  <a:pt x="4966842" y="2481819"/>
                </a:cubicBezTo>
                <a:lnTo>
                  <a:pt x="4948658" y="2545371"/>
                </a:lnTo>
                <a:cubicBezTo>
                  <a:pt x="4945367" y="2554287"/>
                  <a:pt x="4941394" y="2563009"/>
                  <a:pt x="4938561" y="2572055"/>
                </a:cubicBezTo>
                <a:cubicBezTo>
                  <a:pt x="4891773" y="2729547"/>
                  <a:pt x="4841279" y="2886230"/>
                  <a:pt x="4784773" y="3040688"/>
                </a:cubicBezTo>
                <a:cubicBezTo>
                  <a:pt x="4715843" y="3228242"/>
                  <a:pt x="4638756" y="3412454"/>
                  <a:pt x="4548619" y="3590655"/>
                </a:cubicBezTo>
                <a:cubicBezTo>
                  <a:pt x="4462746" y="3759964"/>
                  <a:pt x="4366041" y="3922386"/>
                  <a:pt x="4250458" y="4073335"/>
                </a:cubicBezTo>
                <a:cubicBezTo>
                  <a:pt x="4143196" y="4213270"/>
                  <a:pt x="4022542" y="4339769"/>
                  <a:pt x="3878856" y="4443497"/>
                </a:cubicBezTo>
                <a:cubicBezTo>
                  <a:pt x="3672253" y="4592420"/>
                  <a:pt x="3442748" y="4673364"/>
                  <a:pt x="3186482" y="4674862"/>
                </a:cubicBezTo>
                <a:cubicBezTo>
                  <a:pt x="3087070" y="4675486"/>
                  <a:pt x="2988750" y="4664545"/>
                  <a:pt x="2891514" y="4643798"/>
                </a:cubicBezTo>
                <a:cubicBezTo>
                  <a:pt x="2870856" y="4639405"/>
                  <a:pt x="2849760" y="4637412"/>
                  <a:pt x="2828700" y="4634421"/>
                </a:cubicBezTo>
                <a:lnTo>
                  <a:pt x="2731286" y="4606548"/>
                </a:lnTo>
                <a:cubicBezTo>
                  <a:pt x="2718686" y="4600669"/>
                  <a:pt x="2706718" y="4593450"/>
                  <a:pt x="2693489" y="4588909"/>
                </a:cubicBezTo>
                <a:cubicBezTo>
                  <a:pt x="2541742" y="4536644"/>
                  <a:pt x="2397648" y="4467102"/>
                  <a:pt x="2259009" y="4386231"/>
                </a:cubicBezTo>
                <a:cubicBezTo>
                  <a:pt x="2070375" y="4276141"/>
                  <a:pt x="1894025" y="4148078"/>
                  <a:pt x="1725702" y="4009169"/>
                </a:cubicBezTo>
                <a:cubicBezTo>
                  <a:pt x="1480355" y="3807273"/>
                  <a:pt x="1253033" y="3586266"/>
                  <a:pt x="1036282" y="3354127"/>
                </a:cubicBezTo>
                <a:cubicBezTo>
                  <a:pt x="826552" y="3129305"/>
                  <a:pt x="629305" y="2894407"/>
                  <a:pt x="456082" y="2640093"/>
                </a:cubicBezTo>
                <a:cubicBezTo>
                  <a:pt x="338927" y="2467797"/>
                  <a:pt x="234138" y="2288421"/>
                  <a:pt x="152116" y="2096603"/>
                </a:cubicBezTo>
                <a:cubicBezTo>
                  <a:pt x="86077" y="1942724"/>
                  <a:pt x="36464" y="1783939"/>
                  <a:pt x="13326" y="1617813"/>
                </a:cubicBezTo>
                <a:cubicBezTo>
                  <a:pt x="-5531" y="1481481"/>
                  <a:pt x="-5295" y="1345552"/>
                  <a:pt x="19959" y="1209959"/>
                </a:cubicBezTo>
                <a:cubicBezTo>
                  <a:pt x="24128" y="1187644"/>
                  <a:pt x="27546" y="1165366"/>
                  <a:pt x="31259" y="1142921"/>
                </a:cubicBezTo>
                <a:lnTo>
                  <a:pt x="53053" y="1066752"/>
                </a:lnTo>
                <a:cubicBezTo>
                  <a:pt x="55998" y="1060766"/>
                  <a:pt x="59555" y="1055213"/>
                  <a:pt x="61817" y="1049035"/>
                </a:cubicBezTo>
                <a:cubicBezTo>
                  <a:pt x="76541" y="1013058"/>
                  <a:pt x="89516" y="976325"/>
                  <a:pt x="105769" y="941036"/>
                </a:cubicBezTo>
                <a:cubicBezTo>
                  <a:pt x="170030" y="799921"/>
                  <a:pt x="260001" y="676524"/>
                  <a:pt x="367836" y="565570"/>
                </a:cubicBezTo>
                <a:cubicBezTo>
                  <a:pt x="506395" y="422961"/>
                  <a:pt x="666033" y="307366"/>
                  <a:pt x="837097" y="206920"/>
                </a:cubicBezTo>
                <a:cubicBezTo>
                  <a:pt x="929764" y="152419"/>
                  <a:pt x="1024798" y="102766"/>
                  <a:pt x="1121761" y="5723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9781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562590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3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108616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9118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755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474029" y="1151096"/>
            <a:ext cx="3243942" cy="351078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674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-1" y="0"/>
            <a:ext cx="55111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10555" y="2562589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7624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1219148"/>
            <a:ext cx="4305300" cy="4419704"/>
          </a:xfrm>
          <a:custGeom>
            <a:avLst/>
            <a:gdLst>
              <a:gd name="connsiteX0" fmla="*/ 0 w 8116779"/>
              <a:gd name="connsiteY0" fmla="*/ 1301629 h 4419704"/>
              <a:gd name="connsiteX1" fmla="*/ 1864712 w 8116779"/>
              <a:gd name="connsiteY1" fmla="*/ 1301629 h 4419704"/>
              <a:gd name="connsiteX2" fmla="*/ 1864712 w 8116779"/>
              <a:gd name="connsiteY2" fmla="*/ 3118073 h 4419704"/>
              <a:gd name="connsiteX3" fmla="*/ 0 w 8116779"/>
              <a:gd name="connsiteY3" fmla="*/ 3118073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1301629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0 w 8116779"/>
              <a:gd name="connsiteY3" fmla="*/ 1301629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3118073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6799278 w 8116779"/>
              <a:gd name="connsiteY3" fmla="*/ 0 h 4419704"/>
              <a:gd name="connsiteX4" fmla="*/ 6880799 w 8116779"/>
              <a:gd name="connsiteY4" fmla="*/ 0 h 4419704"/>
              <a:gd name="connsiteX5" fmla="*/ 6908107 w 8116779"/>
              <a:gd name="connsiteY5" fmla="*/ 3274 h 4419704"/>
              <a:gd name="connsiteX6" fmla="*/ 7102842 w 8116779"/>
              <a:gd name="connsiteY6" fmla="*/ 26396 h 4419704"/>
              <a:gd name="connsiteX7" fmla="*/ 7597553 w 8116779"/>
              <a:gd name="connsiteY7" fmla="*/ 291168 h 4419704"/>
              <a:gd name="connsiteX8" fmla="*/ 7837931 w 8116779"/>
              <a:gd name="connsiteY8" fmla="*/ 629807 h 4419704"/>
              <a:gd name="connsiteX9" fmla="*/ 8005359 w 8116779"/>
              <a:gd name="connsiteY9" fmla="*/ 1103903 h 4419704"/>
              <a:gd name="connsiteX10" fmla="*/ 8076516 w 8116779"/>
              <a:gd name="connsiteY10" fmla="*/ 1510680 h 4419704"/>
              <a:gd name="connsiteX11" fmla="*/ 8104819 w 8116779"/>
              <a:gd name="connsiteY11" fmla="*/ 1839293 h 4419704"/>
              <a:gd name="connsiteX12" fmla="*/ 8114786 w 8116779"/>
              <a:gd name="connsiteY12" fmla="*/ 2165449 h 4419704"/>
              <a:gd name="connsiteX13" fmla="*/ 8116779 w 8116779"/>
              <a:gd name="connsiteY13" fmla="*/ 2182025 h 4419704"/>
              <a:gd name="connsiteX14" fmla="*/ 8116779 w 8116779"/>
              <a:gd name="connsiteY14" fmla="*/ 2237680 h 4419704"/>
              <a:gd name="connsiteX15" fmla="*/ 8114786 w 8116779"/>
              <a:gd name="connsiteY15" fmla="*/ 2261619 h 4419704"/>
              <a:gd name="connsiteX16" fmla="*/ 8098840 w 8116779"/>
              <a:gd name="connsiteY16" fmla="*/ 2676581 h 4419704"/>
              <a:gd name="connsiteX17" fmla="*/ 8035059 w 8116779"/>
              <a:gd name="connsiteY17" fmla="*/ 3176458 h 4419704"/>
              <a:gd name="connsiteX18" fmla="*/ 7905501 w 8116779"/>
              <a:gd name="connsiteY18" fmla="*/ 3636229 h 4419704"/>
              <a:gd name="connsiteX19" fmla="*/ 7690435 w 8116779"/>
              <a:gd name="connsiteY19" fmla="*/ 4021930 h 4419704"/>
              <a:gd name="connsiteX20" fmla="*/ 7183567 w 8116779"/>
              <a:gd name="connsiteY20" fmla="*/ 4369574 h 4419704"/>
              <a:gd name="connsiteX21" fmla="*/ 6937605 w 8116779"/>
              <a:gd name="connsiteY21" fmla="*/ 4412746 h 4419704"/>
              <a:gd name="connsiteX22" fmla="*/ 6884587 w 8116779"/>
              <a:gd name="connsiteY22" fmla="*/ 4419704 h 4419704"/>
              <a:gd name="connsiteX23" fmla="*/ 6799278 w 8116779"/>
              <a:gd name="connsiteY23" fmla="*/ 4419704 h 4419704"/>
              <a:gd name="connsiteX24" fmla="*/ 6764597 w 8116779"/>
              <a:gd name="connsiteY24" fmla="*/ 4414180 h 4419704"/>
              <a:gd name="connsiteX25" fmla="*/ 6365957 w 8116779"/>
              <a:gd name="connsiteY25" fmla="*/ 4350749 h 4419704"/>
              <a:gd name="connsiteX26" fmla="*/ 5846930 w 8116779"/>
              <a:gd name="connsiteY26" fmla="*/ 4169049 h 4419704"/>
              <a:gd name="connsiteX27" fmla="*/ 5137152 w 8116779"/>
              <a:gd name="connsiteY27" fmla="*/ 3798490 h 4419704"/>
              <a:gd name="connsiteX28" fmla="*/ 4502121 w 8116779"/>
              <a:gd name="connsiteY28" fmla="*/ 3354883 h 4419704"/>
              <a:gd name="connsiteX29" fmla="*/ 4130192 w 8116779"/>
              <a:gd name="connsiteY29" fmla="*/ 2985347 h 4419704"/>
              <a:gd name="connsiteX30" fmla="*/ 3906953 w 8116779"/>
              <a:gd name="connsiteY30" fmla="*/ 2629927 h 4419704"/>
              <a:gd name="connsiteX31" fmla="*/ 3817859 w 8116779"/>
              <a:gd name="connsiteY31" fmla="*/ 2298246 h 4419704"/>
              <a:gd name="connsiteX32" fmla="*/ 3811479 w 8116779"/>
              <a:gd name="connsiteY32" fmla="*/ 2241363 h 4419704"/>
              <a:gd name="connsiteX33" fmla="*/ 3811479 w 8116779"/>
              <a:gd name="connsiteY33" fmla="*/ 2174659 h 4419704"/>
              <a:gd name="connsiteX34" fmla="*/ 3814470 w 8116779"/>
              <a:gd name="connsiteY34" fmla="*/ 2158288 h 4419704"/>
              <a:gd name="connsiteX35" fmla="*/ 3825034 w 8116779"/>
              <a:gd name="connsiteY35" fmla="*/ 2060687 h 4419704"/>
              <a:gd name="connsiteX36" fmla="*/ 3950207 w 8116779"/>
              <a:gd name="connsiteY36" fmla="*/ 1696061 h 4419704"/>
              <a:gd name="connsiteX37" fmla="*/ 4246992 w 8116779"/>
              <a:gd name="connsiteY37" fmla="*/ 1297060 h 4419704"/>
              <a:gd name="connsiteX38" fmla="*/ 4653605 w 8116779"/>
              <a:gd name="connsiteY38" fmla="*/ 940210 h 4419704"/>
              <a:gd name="connsiteX39" fmla="*/ 5725146 w 8116779"/>
              <a:gd name="connsiteY39" fmla="*/ 301195 h 4419704"/>
              <a:gd name="connsiteX40" fmla="*/ 6351607 w 8116779"/>
              <a:gd name="connsiteY40" fmla="*/ 68750 h 4419704"/>
              <a:gd name="connsiteX41" fmla="*/ 6777552 w 8116779"/>
              <a:gd name="connsiteY41" fmla="*/ 3069 h 4419704"/>
              <a:gd name="connsiteX42" fmla="*/ 6799278 w 8116779"/>
              <a:gd name="connsiteY42" fmla="*/ 0 h 4419704"/>
              <a:gd name="connsiteX0" fmla="*/ 2987799 w 4305300"/>
              <a:gd name="connsiteY0" fmla="*/ 0 h 4419704"/>
              <a:gd name="connsiteX1" fmla="*/ 3069320 w 4305300"/>
              <a:gd name="connsiteY1" fmla="*/ 0 h 4419704"/>
              <a:gd name="connsiteX2" fmla="*/ 3096628 w 4305300"/>
              <a:gd name="connsiteY2" fmla="*/ 3274 h 4419704"/>
              <a:gd name="connsiteX3" fmla="*/ 3291363 w 4305300"/>
              <a:gd name="connsiteY3" fmla="*/ 26396 h 4419704"/>
              <a:gd name="connsiteX4" fmla="*/ 3786074 w 4305300"/>
              <a:gd name="connsiteY4" fmla="*/ 291168 h 4419704"/>
              <a:gd name="connsiteX5" fmla="*/ 4026452 w 4305300"/>
              <a:gd name="connsiteY5" fmla="*/ 629807 h 4419704"/>
              <a:gd name="connsiteX6" fmla="*/ 4193880 w 4305300"/>
              <a:gd name="connsiteY6" fmla="*/ 1103903 h 4419704"/>
              <a:gd name="connsiteX7" fmla="*/ 4265037 w 4305300"/>
              <a:gd name="connsiteY7" fmla="*/ 1510680 h 4419704"/>
              <a:gd name="connsiteX8" fmla="*/ 4293340 w 4305300"/>
              <a:gd name="connsiteY8" fmla="*/ 1839293 h 4419704"/>
              <a:gd name="connsiteX9" fmla="*/ 4303307 w 4305300"/>
              <a:gd name="connsiteY9" fmla="*/ 2165449 h 4419704"/>
              <a:gd name="connsiteX10" fmla="*/ 4305300 w 4305300"/>
              <a:gd name="connsiteY10" fmla="*/ 2182025 h 4419704"/>
              <a:gd name="connsiteX11" fmla="*/ 4305300 w 4305300"/>
              <a:gd name="connsiteY11" fmla="*/ 2237680 h 4419704"/>
              <a:gd name="connsiteX12" fmla="*/ 4303307 w 4305300"/>
              <a:gd name="connsiteY12" fmla="*/ 2261619 h 4419704"/>
              <a:gd name="connsiteX13" fmla="*/ 4287361 w 4305300"/>
              <a:gd name="connsiteY13" fmla="*/ 2676581 h 4419704"/>
              <a:gd name="connsiteX14" fmla="*/ 4223580 w 4305300"/>
              <a:gd name="connsiteY14" fmla="*/ 3176458 h 4419704"/>
              <a:gd name="connsiteX15" fmla="*/ 4094022 w 4305300"/>
              <a:gd name="connsiteY15" fmla="*/ 3636229 h 4419704"/>
              <a:gd name="connsiteX16" fmla="*/ 3878956 w 4305300"/>
              <a:gd name="connsiteY16" fmla="*/ 4021930 h 4419704"/>
              <a:gd name="connsiteX17" fmla="*/ 3372088 w 4305300"/>
              <a:gd name="connsiteY17" fmla="*/ 4369574 h 4419704"/>
              <a:gd name="connsiteX18" fmla="*/ 3126126 w 4305300"/>
              <a:gd name="connsiteY18" fmla="*/ 4412746 h 4419704"/>
              <a:gd name="connsiteX19" fmla="*/ 3073108 w 4305300"/>
              <a:gd name="connsiteY19" fmla="*/ 4419704 h 4419704"/>
              <a:gd name="connsiteX20" fmla="*/ 2987799 w 4305300"/>
              <a:gd name="connsiteY20" fmla="*/ 4419704 h 4419704"/>
              <a:gd name="connsiteX21" fmla="*/ 2953118 w 4305300"/>
              <a:gd name="connsiteY21" fmla="*/ 4414180 h 4419704"/>
              <a:gd name="connsiteX22" fmla="*/ 2554478 w 4305300"/>
              <a:gd name="connsiteY22" fmla="*/ 4350749 h 4419704"/>
              <a:gd name="connsiteX23" fmla="*/ 2035451 w 4305300"/>
              <a:gd name="connsiteY23" fmla="*/ 4169049 h 4419704"/>
              <a:gd name="connsiteX24" fmla="*/ 1325673 w 4305300"/>
              <a:gd name="connsiteY24" fmla="*/ 3798490 h 4419704"/>
              <a:gd name="connsiteX25" fmla="*/ 690642 w 4305300"/>
              <a:gd name="connsiteY25" fmla="*/ 3354883 h 4419704"/>
              <a:gd name="connsiteX26" fmla="*/ 318713 w 4305300"/>
              <a:gd name="connsiteY26" fmla="*/ 2985347 h 4419704"/>
              <a:gd name="connsiteX27" fmla="*/ 95474 w 4305300"/>
              <a:gd name="connsiteY27" fmla="*/ 2629927 h 4419704"/>
              <a:gd name="connsiteX28" fmla="*/ 6380 w 4305300"/>
              <a:gd name="connsiteY28" fmla="*/ 2298246 h 4419704"/>
              <a:gd name="connsiteX29" fmla="*/ 0 w 4305300"/>
              <a:gd name="connsiteY29" fmla="*/ 2241363 h 4419704"/>
              <a:gd name="connsiteX30" fmla="*/ 0 w 4305300"/>
              <a:gd name="connsiteY30" fmla="*/ 2174659 h 4419704"/>
              <a:gd name="connsiteX31" fmla="*/ 2991 w 4305300"/>
              <a:gd name="connsiteY31" fmla="*/ 2158288 h 4419704"/>
              <a:gd name="connsiteX32" fmla="*/ 13555 w 4305300"/>
              <a:gd name="connsiteY32" fmla="*/ 2060687 h 4419704"/>
              <a:gd name="connsiteX33" fmla="*/ 138728 w 4305300"/>
              <a:gd name="connsiteY33" fmla="*/ 1696061 h 4419704"/>
              <a:gd name="connsiteX34" fmla="*/ 435513 w 4305300"/>
              <a:gd name="connsiteY34" fmla="*/ 1297060 h 4419704"/>
              <a:gd name="connsiteX35" fmla="*/ 842126 w 4305300"/>
              <a:gd name="connsiteY35" fmla="*/ 940210 h 4419704"/>
              <a:gd name="connsiteX36" fmla="*/ 1913667 w 4305300"/>
              <a:gd name="connsiteY36" fmla="*/ 301195 h 4419704"/>
              <a:gd name="connsiteX37" fmla="*/ 2540128 w 4305300"/>
              <a:gd name="connsiteY37" fmla="*/ 68750 h 4419704"/>
              <a:gd name="connsiteX38" fmla="*/ 2966073 w 4305300"/>
              <a:gd name="connsiteY38" fmla="*/ 3069 h 4419704"/>
              <a:gd name="connsiteX39" fmla="*/ 2987799 w 4305300"/>
              <a:gd name="connsiteY39" fmla="*/ 0 h 441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05300" h="4419704">
                <a:moveTo>
                  <a:pt x="2987799" y="0"/>
                </a:moveTo>
                <a:lnTo>
                  <a:pt x="3069320" y="0"/>
                </a:lnTo>
                <a:cubicBezTo>
                  <a:pt x="3078490" y="1227"/>
                  <a:pt x="3087458" y="3274"/>
                  <a:pt x="3096628" y="3274"/>
                </a:cubicBezTo>
                <a:cubicBezTo>
                  <a:pt x="3162402" y="3478"/>
                  <a:pt x="3227182" y="12686"/>
                  <a:pt x="3291363" y="26396"/>
                </a:cubicBezTo>
                <a:cubicBezTo>
                  <a:pt x="3481912" y="66704"/>
                  <a:pt x="3647346" y="154076"/>
                  <a:pt x="3786074" y="291168"/>
                </a:cubicBezTo>
                <a:cubicBezTo>
                  <a:pt x="3885932" y="389999"/>
                  <a:pt x="3963466" y="504786"/>
                  <a:pt x="4026452" y="629807"/>
                </a:cubicBezTo>
                <a:cubicBezTo>
                  <a:pt x="4102393" y="780815"/>
                  <a:pt x="4154615" y="940005"/>
                  <a:pt x="4193880" y="1103903"/>
                </a:cubicBezTo>
                <a:cubicBezTo>
                  <a:pt x="4225772" y="1238130"/>
                  <a:pt x="4248494" y="1373790"/>
                  <a:pt x="4265037" y="1510680"/>
                </a:cubicBezTo>
                <a:cubicBezTo>
                  <a:pt x="4278392" y="1619943"/>
                  <a:pt x="4288558" y="1729618"/>
                  <a:pt x="4293340" y="1839293"/>
                </a:cubicBezTo>
                <a:cubicBezTo>
                  <a:pt x="4298324" y="1948148"/>
                  <a:pt x="4300119" y="2056799"/>
                  <a:pt x="4303307" y="2165449"/>
                </a:cubicBezTo>
                <a:cubicBezTo>
                  <a:pt x="4303506" y="2170974"/>
                  <a:pt x="4304702" y="2176500"/>
                  <a:pt x="4305300" y="2182025"/>
                </a:cubicBezTo>
                <a:lnTo>
                  <a:pt x="4305300" y="2237680"/>
                </a:lnTo>
                <a:cubicBezTo>
                  <a:pt x="4304702" y="2245660"/>
                  <a:pt x="4303506" y="2253640"/>
                  <a:pt x="4303307" y="2261619"/>
                </a:cubicBezTo>
                <a:cubicBezTo>
                  <a:pt x="4301911" y="2399940"/>
                  <a:pt x="4297327" y="2538465"/>
                  <a:pt x="4287361" y="2676581"/>
                </a:cubicBezTo>
                <a:cubicBezTo>
                  <a:pt x="4275004" y="2844365"/>
                  <a:pt x="4255270" y="3011333"/>
                  <a:pt x="4223580" y="3176458"/>
                </a:cubicBezTo>
                <a:cubicBezTo>
                  <a:pt x="4193283" y="3333397"/>
                  <a:pt x="4152622" y="3487270"/>
                  <a:pt x="4094022" y="3636229"/>
                </a:cubicBezTo>
                <a:cubicBezTo>
                  <a:pt x="4039608" y="3774345"/>
                  <a:pt x="3971240" y="3904686"/>
                  <a:pt x="3878956" y="4021930"/>
                </a:cubicBezTo>
                <a:cubicBezTo>
                  <a:pt x="3746209" y="4190330"/>
                  <a:pt x="3579180" y="4309007"/>
                  <a:pt x="3372088" y="4369574"/>
                </a:cubicBezTo>
                <a:cubicBezTo>
                  <a:pt x="3291761" y="4393104"/>
                  <a:pt x="3209640" y="4407019"/>
                  <a:pt x="3126126" y="4412746"/>
                </a:cubicBezTo>
                <a:cubicBezTo>
                  <a:pt x="3108386" y="4413975"/>
                  <a:pt x="3090848" y="4417248"/>
                  <a:pt x="3073108" y="4419704"/>
                </a:cubicBezTo>
                <a:lnTo>
                  <a:pt x="2987799" y="4419704"/>
                </a:lnTo>
                <a:cubicBezTo>
                  <a:pt x="2976238" y="4417863"/>
                  <a:pt x="2964878" y="4414792"/>
                  <a:pt x="2953118" y="4414180"/>
                </a:cubicBezTo>
                <a:cubicBezTo>
                  <a:pt x="2818178" y="4407019"/>
                  <a:pt x="2685432" y="4384101"/>
                  <a:pt x="2554478" y="4350749"/>
                </a:cubicBezTo>
                <a:cubicBezTo>
                  <a:pt x="2376287" y="4305324"/>
                  <a:pt x="2203876" y="4242506"/>
                  <a:pt x="2035451" y="4169049"/>
                </a:cubicBezTo>
                <a:cubicBezTo>
                  <a:pt x="1790089" y="4062445"/>
                  <a:pt x="1554892" y="3936197"/>
                  <a:pt x="1325673" y="3798490"/>
                </a:cubicBezTo>
                <a:cubicBezTo>
                  <a:pt x="1103832" y="3665080"/>
                  <a:pt x="889762" y="3520622"/>
                  <a:pt x="690642" y="3354883"/>
                </a:cubicBezTo>
                <a:cubicBezTo>
                  <a:pt x="555903" y="3242549"/>
                  <a:pt x="429534" y="3121620"/>
                  <a:pt x="318713" y="2985347"/>
                </a:cubicBezTo>
                <a:cubicBezTo>
                  <a:pt x="229616" y="2876082"/>
                  <a:pt x="152680" y="2759041"/>
                  <a:pt x="95474" y="2629927"/>
                </a:cubicBezTo>
                <a:cubicBezTo>
                  <a:pt x="48634" y="2523938"/>
                  <a:pt x="17342" y="2413853"/>
                  <a:pt x="6380" y="2298246"/>
                </a:cubicBezTo>
                <a:cubicBezTo>
                  <a:pt x="4586" y="2279217"/>
                  <a:pt x="2193" y="2260392"/>
                  <a:pt x="0" y="2241363"/>
                </a:cubicBezTo>
                <a:lnTo>
                  <a:pt x="0" y="2174659"/>
                </a:lnTo>
                <a:cubicBezTo>
                  <a:pt x="998" y="2169132"/>
                  <a:pt x="2591" y="2163813"/>
                  <a:pt x="2991" y="2158288"/>
                </a:cubicBezTo>
                <a:cubicBezTo>
                  <a:pt x="6577" y="2125756"/>
                  <a:pt x="8572" y="2093016"/>
                  <a:pt x="13555" y="2060687"/>
                </a:cubicBezTo>
                <a:cubicBezTo>
                  <a:pt x="32888" y="1931575"/>
                  <a:pt x="77137" y="1810851"/>
                  <a:pt x="138728" y="1696061"/>
                </a:cubicBezTo>
                <a:cubicBezTo>
                  <a:pt x="217857" y="1548532"/>
                  <a:pt x="320306" y="1417988"/>
                  <a:pt x="435513" y="1297060"/>
                </a:cubicBezTo>
                <a:cubicBezTo>
                  <a:pt x="560288" y="1165901"/>
                  <a:pt x="697219" y="1048246"/>
                  <a:pt x="842126" y="940210"/>
                </a:cubicBezTo>
                <a:cubicBezTo>
                  <a:pt x="1177181" y="690170"/>
                  <a:pt x="1536155" y="480029"/>
                  <a:pt x="1913667" y="301195"/>
                </a:cubicBezTo>
                <a:cubicBezTo>
                  <a:pt x="2115775" y="205435"/>
                  <a:pt x="2323467" y="124611"/>
                  <a:pt x="2540128" y="68750"/>
                </a:cubicBezTo>
                <a:cubicBezTo>
                  <a:pt x="2679850" y="32534"/>
                  <a:pt x="2821168" y="5525"/>
                  <a:pt x="2966073" y="3069"/>
                </a:cubicBezTo>
                <a:cubicBezTo>
                  <a:pt x="2973448" y="2863"/>
                  <a:pt x="2980623" y="1022"/>
                  <a:pt x="298779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984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993546" y="762000"/>
            <a:ext cx="1627058" cy="162705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-1410814" y="0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7743460" y="-1410813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711065" y="3784102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038326" y="4613098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901464" y="405214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10711065" y="141081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5221817" y="193433"/>
            <a:ext cx="5043285" cy="504328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8042767" y="2520777"/>
            <a:ext cx="1864712" cy="1816444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930775" y="2293937"/>
            <a:ext cx="2330450" cy="2270125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284521" y="2520777"/>
            <a:ext cx="1864712" cy="1816444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6185204" y="2603343"/>
            <a:ext cx="1695193" cy="1651313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20491" y="2603343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455780" y="2603343"/>
            <a:ext cx="1695193" cy="1651313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8049916" y="2603344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Shape 3937"/>
          <p:cNvSpPr/>
          <p:nvPr userDrawn="1"/>
        </p:nvSpPr>
        <p:spPr>
          <a:xfrm>
            <a:off x="16511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937"/>
          <p:cNvSpPr/>
          <p:nvPr userDrawn="1"/>
        </p:nvSpPr>
        <p:spPr>
          <a:xfrm flipH="1">
            <a:off x="102617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6254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7832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26669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5295441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7964213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4656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138298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7448091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413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967908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69769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5427477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715726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8887046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967908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69769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5427477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715726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887046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2501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6944427" y="2264229"/>
            <a:ext cx="2152484" cy="232954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564003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28335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7461698" y="821256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7461698" y="4826844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564003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4" hasCustomPrompt="1"/>
          </p:nvPr>
        </p:nvSpPr>
        <p:spPr>
          <a:xfrm>
            <a:off x="928335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217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1790700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3412671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5034642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4223657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2601686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401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266951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1802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2728022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48300" y="4694044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30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734542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317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85" y="2603823"/>
            <a:ext cx="2042125" cy="3948638"/>
          </a:xfrm>
          <a:prstGeom prst="rect">
            <a:avLst/>
          </a:prstGeom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73" y="2603823"/>
            <a:ext cx="2042125" cy="3948638"/>
          </a:xfrm>
          <a:prstGeom prst="rect">
            <a:avLst/>
          </a:prstGeom>
          <a:effectLst/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23" y="2406391"/>
            <a:ext cx="2246337" cy="4343502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697630"/>
            <a:ext cx="1398958" cy="17402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20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075" y="98779"/>
            <a:ext cx="4939393" cy="6858000"/>
          </a:xfrm>
          <a:prstGeom prst="rect">
            <a:avLst/>
          </a:prstGeom>
          <a:effectLst/>
        </p:spPr>
      </p:pic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396540" y="1546000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304184" y="1717589"/>
            <a:ext cx="3097116" cy="342282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294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054096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108192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9162288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4808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6521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35624" y="68580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135624" y="347472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790700" y="68580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347472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933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864842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24960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385078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8645196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392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46612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72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569308"/>
            <a:ext cx="2954295" cy="37193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276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94015" y="599192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1" i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pPr algn="l"/>
              <a:t>‹#›</a:t>
            </a:fld>
            <a:endParaRPr lang="en-MY" sz="1200" b="1" i="0" dirty="0">
              <a:solidFill>
                <a:srgbClr val="000000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" y="603324"/>
            <a:ext cx="7037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POWER</a:t>
            </a:r>
            <a:endParaRPr lang="en-US" sz="1200" b="1" i="0" spc="3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Titillium Bd" charset="0"/>
              <a:ea typeface="Titillium Bd" charset="0"/>
              <a:cs typeface="Titillium B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0" r:id="rId2"/>
    <p:sldLayoutId id="2147483699" r:id="rId3"/>
    <p:sldLayoutId id="2147483689" r:id="rId4"/>
    <p:sldLayoutId id="2147483681" r:id="rId5"/>
    <p:sldLayoutId id="2147483660" r:id="rId6"/>
    <p:sldLayoutId id="2147483655" r:id="rId7"/>
    <p:sldLayoutId id="2147483696" r:id="rId8"/>
    <p:sldLayoutId id="2147483691" r:id="rId9"/>
    <p:sldLayoutId id="2147483682" r:id="rId10"/>
    <p:sldLayoutId id="2147483668" r:id="rId11"/>
    <p:sldLayoutId id="2147483671" r:id="rId12"/>
    <p:sldLayoutId id="2147483673" r:id="rId13"/>
    <p:sldLayoutId id="2147483676" r:id="rId14"/>
    <p:sldLayoutId id="2147483675" r:id="rId15"/>
    <p:sldLayoutId id="2147483674" r:id="rId16"/>
    <p:sldLayoutId id="2147483678" r:id="rId17"/>
    <p:sldLayoutId id="2147483679" r:id="rId18"/>
    <p:sldLayoutId id="2147483680" r:id="rId19"/>
    <p:sldLayoutId id="2147483672" r:id="rId20"/>
    <p:sldLayoutId id="2147483669" r:id="rId21"/>
    <p:sldLayoutId id="2147483665" r:id="rId22"/>
    <p:sldLayoutId id="2147483670" r:id="rId23"/>
    <p:sldLayoutId id="2147483661" r:id="rId24"/>
    <p:sldLayoutId id="2147483687" r:id="rId25"/>
    <p:sldLayoutId id="2147483663" r:id="rId26"/>
    <p:sldLayoutId id="2147483667" r:id="rId27"/>
    <p:sldLayoutId id="2147483664" r:id="rId28"/>
    <p:sldLayoutId id="2147483662" r:id="rId29"/>
    <p:sldLayoutId id="2147483657" r:id="rId30"/>
    <p:sldLayoutId id="2147483697" r:id="rId31"/>
    <p:sldLayoutId id="2147483686" r:id="rId32"/>
    <p:sldLayoutId id="2147483656" r:id="rId33"/>
    <p:sldLayoutId id="2147483688" r:id="rId34"/>
    <p:sldLayoutId id="2147483654" r:id="rId35"/>
    <p:sldLayoutId id="2147483658" r:id="rId36"/>
    <p:sldLayoutId id="2147483711" r:id="rId37"/>
    <p:sldLayoutId id="2147483659" r:id="rId38"/>
    <p:sldLayoutId id="2147483677" r:id="rId39"/>
    <p:sldLayoutId id="2147483683" r:id="rId40"/>
    <p:sldLayoutId id="2147483698" r:id="rId41"/>
    <p:sldLayoutId id="2147483695" r:id="rId42"/>
    <p:sldLayoutId id="2147483693" r:id="rId43"/>
    <p:sldLayoutId id="2147483694" r:id="rId44"/>
    <p:sldLayoutId id="2147483651" r:id="rId45"/>
    <p:sldLayoutId id="2147483666" r:id="rId46"/>
    <p:sldLayoutId id="2147483710" r:id="rId47"/>
    <p:sldLayoutId id="2147483709" r:id="rId48"/>
    <p:sldLayoutId id="2147483713" r:id="rId49"/>
    <p:sldLayoutId id="2147483717" r:id="rId50"/>
    <p:sldLayoutId id="2147483718" r:id="rId5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ionu_\Desktop\load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188" y="125757"/>
            <a:ext cx="8918831" cy="668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46325" y="580664"/>
            <a:ext cx="824291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spc="200" dirty="0" err="1" smtClean="0">
                <a:latin typeface="Colonna MT" pitchFamily="82" charset="0"/>
                <a:ea typeface="Titillium" charset="0"/>
                <a:cs typeface="Titillium" charset="0"/>
              </a:rPr>
              <a:t>Hy</a:t>
            </a:r>
            <a:r>
              <a:rPr lang="en-US" sz="4000" b="1" spc="200" dirty="0" smtClean="0">
                <a:latin typeface="Colonna MT" pitchFamily="82" charset="0"/>
                <a:ea typeface="Titillium" charset="0"/>
                <a:cs typeface="Titillium" charset="0"/>
              </a:rPr>
              <a:t>!</a:t>
            </a:r>
            <a:endParaRPr lang="en-US" sz="4000" b="1" spc="200" dirty="0">
              <a:latin typeface="Colonna MT" pitchFamily="82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38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2466916" y="2369695"/>
            <a:ext cx="6810133" cy="13234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ras Bold ITC" pitchFamily="34" charset="0"/>
              </a:rPr>
              <a:t>MULTUMIM!</a:t>
            </a:r>
            <a:endParaRPr lang="en-GB" sz="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Eras Bold IT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53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801586" y="2353345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801586" y="2913749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801586" y="3474153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84717" y="2147928"/>
            <a:ext cx="3219535" cy="170322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Register accounts;</a:t>
            </a:r>
            <a:endParaRPr lang="en-US" sz="1400" dirty="0" smtClean="0"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265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Log in [Admin/User]</a:t>
            </a:r>
            <a:endParaRPr lang="en-US" sz="1400" dirty="0" smtClean="0"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265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Dynamic movie info from Movie DB API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" name="Shape 3598"/>
          <p:cNvSpPr/>
          <p:nvPr/>
        </p:nvSpPr>
        <p:spPr>
          <a:xfrm>
            <a:off x="1890819" y="2438460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/>
            <a:endParaRPr/>
          </a:p>
        </p:txBody>
      </p:sp>
      <p:sp>
        <p:nvSpPr>
          <p:cNvPr id="7" name="Shape 3660"/>
          <p:cNvSpPr/>
          <p:nvPr/>
        </p:nvSpPr>
        <p:spPr>
          <a:xfrm>
            <a:off x="1886701" y="2998864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096000" y="2353345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096000" y="2913749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096000" y="3474153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9131" y="2147928"/>
            <a:ext cx="2690801" cy="170322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Admin can do CRUD operations;</a:t>
            </a:r>
          </a:p>
          <a:p>
            <a:pPr>
              <a:lnSpc>
                <a:spcPct val="265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User can reserve a ticket;</a:t>
            </a:r>
            <a:endParaRPr lang="en-US" sz="1400" dirty="0" smtClean="0"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265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MySQL DB connection;</a:t>
            </a:r>
          </a:p>
        </p:txBody>
      </p:sp>
      <p:sp>
        <p:nvSpPr>
          <p:cNvPr id="24" name="Shape 3642"/>
          <p:cNvSpPr/>
          <p:nvPr/>
        </p:nvSpPr>
        <p:spPr>
          <a:xfrm>
            <a:off x="6197061" y="2993214"/>
            <a:ext cx="255073" cy="255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4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6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sp>
        <p:nvSpPr>
          <p:cNvPr id="25" name="Shape 3627"/>
          <p:cNvSpPr/>
          <p:nvPr/>
        </p:nvSpPr>
        <p:spPr>
          <a:xfrm>
            <a:off x="6197061" y="3570861"/>
            <a:ext cx="255073" cy="231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723450" y="1105416"/>
            <a:ext cx="8610600" cy="495486"/>
          </a:xfrm>
        </p:spPr>
        <p:txBody>
          <a:bodyPr/>
          <a:lstStyle/>
          <a:p>
            <a:r>
              <a:rPr lang="en-US" dirty="0"/>
              <a:t>- Cinema Reservation Web App - </a:t>
            </a:r>
            <a:endParaRPr lang="en-GB" dirty="0"/>
          </a:p>
        </p:txBody>
      </p:sp>
      <p:sp>
        <p:nvSpPr>
          <p:cNvPr id="28" name="Shape 3660"/>
          <p:cNvSpPr/>
          <p:nvPr/>
        </p:nvSpPr>
        <p:spPr>
          <a:xfrm>
            <a:off x="1886700" y="3570861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sp>
        <p:nvSpPr>
          <p:cNvPr id="36" name="Shape 3660"/>
          <p:cNvSpPr/>
          <p:nvPr/>
        </p:nvSpPr>
        <p:spPr>
          <a:xfrm>
            <a:off x="6181114" y="2438460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0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" r="3586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" r="3586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" r="3586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" r="35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751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onu_\Desktop\Prezentare\data_base_cine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62" y="98986"/>
            <a:ext cx="9730944" cy="646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46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91548" y="2472676"/>
            <a:ext cx="2031114" cy="2843699"/>
            <a:chOff x="5429955" y="1690490"/>
            <a:chExt cx="2457648" cy="3440876"/>
          </a:xfrm>
        </p:grpSpPr>
        <p:sp>
          <p:nvSpPr>
            <p:cNvPr id="4" name="Donut 3"/>
            <p:cNvSpPr/>
            <p:nvPr/>
          </p:nvSpPr>
          <p:spPr>
            <a:xfrm>
              <a:off x="5572211" y="1694230"/>
              <a:ext cx="2173134" cy="2173134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5" name="Block Arc 4"/>
            <p:cNvSpPr/>
            <p:nvPr/>
          </p:nvSpPr>
          <p:spPr>
            <a:xfrm>
              <a:off x="5564731" y="1690490"/>
              <a:ext cx="2180613" cy="2180613"/>
            </a:xfrm>
            <a:prstGeom prst="blockArc">
              <a:avLst>
                <a:gd name="adj1" fmla="val 2109551"/>
                <a:gd name="adj2" fmla="val 16130534"/>
                <a:gd name="adj3" fmla="val 2566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29955" y="4483373"/>
              <a:ext cx="2457648" cy="647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 only need to do ticket printing.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72211" y="4163198"/>
              <a:ext cx="2173133" cy="34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0" dirty="0" smtClean="0">
                  <a:latin typeface="Titillium" charset="0"/>
                  <a:ea typeface="Titillium" charset="0"/>
                  <a:cs typeface="Titillium" charset="0"/>
                </a:rPr>
                <a:t>UI</a:t>
              </a:r>
              <a:endParaRPr lang="en-US" sz="14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72211" y="2558180"/>
              <a:ext cx="2173133" cy="58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 smtClean="0">
                  <a:latin typeface="Titillium" charset="0"/>
                  <a:ea typeface="Titillium" charset="0"/>
                  <a:cs typeface="Titillium" charset="0"/>
                </a:rPr>
                <a:t>90%</a:t>
              </a:r>
              <a:endParaRPr lang="en-US" sz="28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965734" y="2472676"/>
            <a:ext cx="2031114" cy="2985357"/>
            <a:chOff x="5439124" y="1690490"/>
            <a:chExt cx="2457648" cy="3612281"/>
          </a:xfrm>
        </p:grpSpPr>
        <p:sp>
          <p:nvSpPr>
            <p:cNvPr id="28" name="Donut 27"/>
            <p:cNvSpPr/>
            <p:nvPr/>
          </p:nvSpPr>
          <p:spPr>
            <a:xfrm>
              <a:off x="5572211" y="1694230"/>
              <a:ext cx="2173134" cy="2173134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9" name="Block Arc 28"/>
            <p:cNvSpPr/>
            <p:nvPr/>
          </p:nvSpPr>
          <p:spPr>
            <a:xfrm>
              <a:off x="5564731" y="1690490"/>
              <a:ext cx="2180613" cy="2180613"/>
            </a:xfrm>
            <a:prstGeom prst="blockArc">
              <a:avLst>
                <a:gd name="adj1" fmla="val 2109551"/>
                <a:gd name="adj2" fmla="val 16130534"/>
                <a:gd name="adj3" fmla="val 2566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39124" y="4654779"/>
              <a:ext cx="2457648" cy="647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Hello everyone! Just a sneak peek of the project.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72211" y="4163198"/>
              <a:ext cx="2173133" cy="815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0" dirty="0" smtClean="0">
                  <a:latin typeface="Titillium" charset="0"/>
                  <a:ea typeface="Titillium" charset="0"/>
                  <a:cs typeface="Titillium" charset="0"/>
                </a:rPr>
                <a:t>ENTITIES &amp; DAO</a:t>
              </a:r>
            </a:p>
            <a:p>
              <a:pPr algn="ctr">
                <a:lnSpc>
                  <a:spcPct val="90000"/>
                </a:lnSpc>
              </a:pPr>
              <a:endParaRPr lang="en-US" sz="14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72211" y="2558180"/>
              <a:ext cx="2173133" cy="58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 smtClean="0">
                  <a:latin typeface="Titillium" charset="0"/>
                  <a:ea typeface="Titillium" charset="0"/>
                  <a:cs typeface="Titillium" charset="0"/>
                </a:rPr>
                <a:t>75%</a:t>
              </a:r>
              <a:endParaRPr lang="en-US" sz="28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224764" y="2472676"/>
            <a:ext cx="2031114" cy="3065298"/>
            <a:chOff x="5429955" y="1690490"/>
            <a:chExt cx="2457648" cy="3709011"/>
          </a:xfrm>
        </p:grpSpPr>
        <p:sp>
          <p:nvSpPr>
            <p:cNvPr id="34" name="Donut 33"/>
            <p:cNvSpPr/>
            <p:nvPr/>
          </p:nvSpPr>
          <p:spPr>
            <a:xfrm>
              <a:off x="5572211" y="1694230"/>
              <a:ext cx="2173134" cy="2173134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5" name="Block Arc 34"/>
            <p:cNvSpPr/>
            <p:nvPr/>
          </p:nvSpPr>
          <p:spPr>
            <a:xfrm>
              <a:off x="5564731" y="1690490"/>
              <a:ext cx="2180613" cy="2180613"/>
            </a:xfrm>
            <a:prstGeom prst="blockArc">
              <a:avLst>
                <a:gd name="adj1" fmla="val 2109551"/>
                <a:gd name="adj2" fmla="val 16130534"/>
                <a:gd name="adj3" fmla="val 2566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29955" y="4483374"/>
              <a:ext cx="2457648" cy="916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 have the design,</a:t>
              </a:r>
              <a:b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</a:b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still need to do link with java.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72211" y="4163198"/>
              <a:ext cx="2173133" cy="34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0" dirty="0" smtClean="0">
                  <a:latin typeface="Titillium" charset="0"/>
                  <a:ea typeface="Titillium" charset="0"/>
                  <a:cs typeface="Titillium" charset="0"/>
                </a:rPr>
                <a:t>DB</a:t>
              </a:r>
              <a:endParaRPr lang="en-US" sz="14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72211" y="2558180"/>
              <a:ext cx="2173133" cy="58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 smtClean="0">
                  <a:latin typeface="Titillium" charset="0"/>
                  <a:ea typeface="Titillium" charset="0"/>
                  <a:cs typeface="Titillium" charset="0"/>
                </a:rPr>
                <a:t>50%</a:t>
              </a:r>
              <a:endParaRPr lang="en-US" sz="28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491373" y="2472676"/>
            <a:ext cx="2031114" cy="2843699"/>
            <a:chOff x="5429955" y="1690490"/>
            <a:chExt cx="2457648" cy="3440876"/>
          </a:xfrm>
        </p:grpSpPr>
        <p:sp>
          <p:nvSpPr>
            <p:cNvPr id="40" name="Donut 39"/>
            <p:cNvSpPr/>
            <p:nvPr/>
          </p:nvSpPr>
          <p:spPr>
            <a:xfrm>
              <a:off x="5572211" y="1694230"/>
              <a:ext cx="2173134" cy="2173134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1" name="Block Arc 40"/>
            <p:cNvSpPr/>
            <p:nvPr/>
          </p:nvSpPr>
          <p:spPr>
            <a:xfrm>
              <a:off x="5564731" y="1690490"/>
              <a:ext cx="2180613" cy="2180613"/>
            </a:xfrm>
            <a:prstGeom prst="blockArc">
              <a:avLst>
                <a:gd name="adj1" fmla="val 2109551"/>
                <a:gd name="adj2" fmla="val 16130534"/>
                <a:gd name="adj3" fmla="val 2566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29955" y="4483374"/>
              <a:ext cx="2457648" cy="647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Still need to merge all </a:t>
              </a:r>
              <a:r>
                <a:rPr lang="en-US" sz="1200" dirty="0" err="1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componets</a:t>
              </a:r>
              <a:r>
                <a:rPr lang="en-US" sz="1200" dirty="0" smtClean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together.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72211" y="4163198"/>
              <a:ext cx="2173133" cy="34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0" dirty="0" smtClean="0">
                  <a:latin typeface="Titillium" charset="0"/>
                  <a:ea typeface="Titillium" charset="0"/>
                  <a:cs typeface="Titillium" charset="0"/>
                </a:rPr>
                <a:t>MERGE</a:t>
              </a:r>
              <a:endParaRPr lang="en-US" sz="14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572211" y="2558180"/>
              <a:ext cx="2173133" cy="58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 smtClean="0">
                  <a:latin typeface="Titillium" charset="0"/>
                  <a:ea typeface="Titillium" charset="0"/>
                  <a:cs typeface="Titillium" charset="0"/>
                </a:rPr>
                <a:t>5%</a:t>
              </a:r>
              <a:endParaRPr lang="en-US" sz="28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45" name="Title 1"/>
          <p:cNvSpPr txBox="1">
            <a:spLocks/>
          </p:cNvSpPr>
          <p:nvPr/>
        </p:nvSpPr>
        <p:spPr>
          <a:xfrm>
            <a:off x="1691548" y="973939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 smtClean="0"/>
              <a:t>- Current status of App-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5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ionu_\Desktop\livedemo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137" y="823824"/>
            <a:ext cx="8550876" cy="487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495691" y="155879"/>
            <a:ext cx="3101767" cy="4770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ras Bold ITC" pitchFamily="34" charset="0"/>
              </a:rPr>
              <a:t>DAR INAINTE DE: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71442" y="5978109"/>
            <a:ext cx="3950263" cy="4770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ras Bold ITC" pitchFamily="34" charset="0"/>
              </a:rPr>
              <a:t>TREBUIE SA SPUN CA…</a:t>
            </a:r>
            <a:endParaRPr lang="en-GB" sz="2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Eras Bold IT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76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eader-2-1-151067161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48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519463" y="1226809"/>
            <a:ext cx="7153074" cy="4401205"/>
          </a:xfrm>
          <a:prstGeom prst="rect">
            <a:avLst/>
          </a:prstGeom>
          <a:gradFill>
            <a:gsLst>
              <a:gs pos="100000">
                <a:schemeClr val="dk1">
                  <a:satMod val="103000"/>
                  <a:lumMod val="102000"/>
                  <a:tint val="94000"/>
                  <a:alpha val="0"/>
                </a:schemeClr>
              </a:gs>
              <a:gs pos="100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7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ras Bold ITC" pitchFamily="34" charset="0"/>
              </a:rPr>
              <a:t>CHIAR DACA </a:t>
            </a:r>
          </a:p>
          <a:p>
            <a:pPr algn="ctr"/>
            <a:r>
              <a:rPr lang="en-GB" sz="7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ras Bold ITC" pitchFamily="34" charset="0"/>
              </a:rPr>
              <a:t>UN ASTEROID </a:t>
            </a:r>
          </a:p>
          <a:p>
            <a:pPr algn="ctr"/>
            <a:r>
              <a:rPr lang="en-GB" sz="7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ras Bold ITC" pitchFamily="34" charset="0"/>
              </a:rPr>
              <a:t>AR CADEA </a:t>
            </a:r>
          </a:p>
          <a:p>
            <a:pPr algn="ctr"/>
            <a:r>
              <a:rPr lang="en-GB" sz="7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ras Bold ITC" pitchFamily="34" charset="0"/>
              </a:rPr>
              <a:t>PE PAMANT</a:t>
            </a:r>
            <a:endParaRPr lang="en-GB" sz="7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Eras Bold IT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54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451799" y="3557495"/>
            <a:ext cx="1754372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err="1" smtClean="0">
                <a:latin typeface="Georgia" pitchFamily="18" charset="0"/>
                <a:ea typeface="Titillium" charset="0"/>
                <a:cs typeface="Titillium" charset="0"/>
              </a:rPr>
              <a:t>Liviu</a:t>
            </a:r>
            <a:endParaRPr lang="en-US" sz="1600" b="1" spc="200" dirty="0">
              <a:latin typeface="Georgia" pitchFamily="18" charset="0"/>
              <a:ea typeface="Titillium" charset="0"/>
              <a:cs typeface="Titill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7612" y="3557497"/>
            <a:ext cx="1754372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err="1" smtClean="0">
                <a:latin typeface="Georgia" pitchFamily="18" charset="0"/>
                <a:ea typeface="Titillium" charset="0"/>
                <a:cs typeface="Titillium" charset="0"/>
              </a:rPr>
              <a:t>Alin</a:t>
            </a:r>
            <a:endParaRPr lang="en-US" sz="1600" b="1" spc="200" dirty="0">
              <a:latin typeface="Georgia" pitchFamily="18" charset="0"/>
              <a:ea typeface="Titillium" charset="0"/>
              <a:cs typeface="Titillium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85296" y="3557494"/>
            <a:ext cx="1754372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err="1" smtClean="0">
                <a:latin typeface="Georgia" pitchFamily="18" charset="0"/>
                <a:ea typeface="Titillium" charset="0"/>
                <a:cs typeface="Titillium" charset="0"/>
              </a:rPr>
              <a:t>Bunicu</a:t>
            </a:r>
            <a:endParaRPr lang="en-US" sz="1600" b="1" spc="200" dirty="0">
              <a:latin typeface="Georgia" pitchFamily="18" charset="0"/>
              <a:ea typeface="Titillium" charset="0"/>
              <a:cs typeface="Titillium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07560" y="3557497"/>
            <a:ext cx="1754372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err="1" smtClean="0">
                <a:latin typeface="Georgia" pitchFamily="18" charset="0"/>
                <a:ea typeface="Titillium" charset="0"/>
                <a:cs typeface="Titillium" charset="0"/>
              </a:rPr>
              <a:t>Silviu</a:t>
            </a:r>
            <a:endParaRPr lang="en-US" sz="1600" b="1" spc="200" dirty="0">
              <a:latin typeface="Georgia" pitchFamily="18" charset="0"/>
              <a:ea typeface="Titillium" charset="0"/>
              <a:cs typeface="Titillium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66499" y="5616874"/>
            <a:ext cx="1754372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err="1" smtClean="0">
                <a:latin typeface="Georgia" pitchFamily="18" charset="0"/>
                <a:ea typeface="Titillium" charset="0"/>
                <a:cs typeface="Titillium" charset="0"/>
              </a:rPr>
              <a:t>Vlad</a:t>
            </a:r>
            <a:endParaRPr lang="en-US" sz="1600" b="1" spc="200" dirty="0">
              <a:latin typeface="Georgia" pitchFamily="18" charset="0"/>
              <a:ea typeface="Titillium" charset="0"/>
              <a:cs typeface="Titillium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01429" y="5660028"/>
            <a:ext cx="1754372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err="1" smtClean="0">
                <a:latin typeface="Georgia" pitchFamily="18" charset="0"/>
                <a:ea typeface="Titillium" charset="0"/>
                <a:cs typeface="Titillium" charset="0"/>
              </a:rPr>
              <a:t>Ciprian</a:t>
            </a:r>
            <a:endParaRPr lang="en-US" sz="1600" b="1" spc="200" dirty="0">
              <a:latin typeface="Georgia" pitchFamily="18" charset="0"/>
              <a:ea typeface="Titillium" charset="0"/>
              <a:cs typeface="Titillium" charset="0"/>
            </a:endParaRPr>
          </a:p>
        </p:txBody>
      </p:sp>
      <p:pic>
        <p:nvPicPr>
          <p:cNvPr id="44" name="Picture Placeholder 43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" r="59"/>
          <a:stretch>
            <a:fillRect/>
          </a:stretch>
        </p:blipFill>
        <p:spPr>
          <a:xfrm>
            <a:off x="2593350" y="2078665"/>
            <a:ext cx="1350335" cy="1350335"/>
          </a:xfrm>
        </p:spPr>
      </p:pic>
      <p:pic>
        <p:nvPicPr>
          <p:cNvPr id="47" name="Picture Placeholder 46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779" y="2078665"/>
            <a:ext cx="1350335" cy="1350335"/>
          </a:xfrm>
        </p:spPr>
      </p:pic>
      <p:pic>
        <p:nvPicPr>
          <p:cNvPr id="48" name="Picture Placeholder 47"/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998" y="2078665"/>
            <a:ext cx="1350335" cy="1350335"/>
          </a:xfrm>
        </p:spPr>
      </p:pic>
      <p:pic>
        <p:nvPicPr>
          <p:cNvPr id="51" name="Picture Placeholder 50"/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764" y="4109769"/>
            <a:ext cx="1350335" cy="1350335"/>
          </a:xfrm>
        </p:spPr>
      </p:pic>
      <p:pic>
        <p:nvPicPr>
          <p:cNvPr id="52" name="Picture Placeholder 51"/>
          <p:cNvPicPr>
            <a:picLocks noGrp="1" noChangeAspect="1"/>
          </p:cNvPicPr>
          <p:nvPr>
            <p:ph type="pic" sz="quarter" idx="2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9802" y="2078665"/>
            <a:ext cx="1350335" cy="1350335"/>
          </a:xfrm>
        </p:spPr>
      </p:pic>
      <p:pic>
        <p:nvPicPr>
          <p:cNvPr id="53" name="Picture Placeholder 51"/>
          <p:cNvPicPr>
            <a:picLocks noGrp="1" noChangeAspect="1"/>
          </p:cNvPicPr>
          <p:nvPr>
            <p:ph type="pic" sz="quarter" idx="2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33" y="4051770"/>
            <a:ext cx="1350335" cy="1350335"/>
          </a:xfrm>
        </p:spPr>
      </p:pic>
      <p:sp>
        <p:nvSpPr>
          <p:cNvPr id="55" name="TextBox 54"/>
          <p:cNvSpPr txBox="1"/>
          <p:nvPr/>
        </p:nvSpPr>
        <p:spPr>
          <a:xfrm>
            <a:off x="4777962" y="5616873"/>
            <a:ext cx="1754372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err="1" smtClean="0">
                <a:latin typeface="Georgia" pitchFamily="18" charset="0"/>
                <a:ea typeface="Titillium" charset="0"/>
                <a:cs typeface="Titillium" charset="0"/>
              </a:rPr>
              <a:t>Andreea</a:t>
            </a:r>
            <a:endParaRPr lang="en-US" sz="1600" b="1" spc="200" dirty="0" smtClean="0">
              <a:latin typeface="Georgia" pitchFamily="18" charset="0"/>
              <a:ea typeface="Titillium" charset="0"/>
              <a:cs typeface="Titillium" charset="0"/>
            </a:endParaRPr>
          </a:p>
        </p:txBody>
      </p:sp>
      <p:pic>
        <p:nvPicPr>
          <p:cNvPr id="58" name="Picture Placeholder 51"/>
          <p:cNvPicPr>
            <a:picLocks noGrp="1" noChangeAspect="1"/>
          </p:cNvPicPr>
          <p:nvPr>
            <p:ph type="pic" sz="quarter" idx="24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98" y="4109769"/>
            <a:ext cx="1350335" cy="1350335"/>
          </a:xfrm>
        </p:spPr>
      </p:pic>
      <p:sp>
        <p:nvSpPr>
          <p:cNvPr id="59" name="TextBox 58"/>
          <p:cNvSpPr txBox="1"/>
          <p:nvPr/>
        </p:nvSpPr>
        <p:spPr>
          <a:xfrm>
            <a:off x="2862428" y="98214"/>
            <a:ext cx="5988873" cy="4770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ras Bold ITC" pitchFamily="34" charset="0"/>
              </a:rPr>
              <a:t>NOI TOT V-AM DATORA, UN MARE, </a:t>
            </a:r>
            <a:endParaRPr lang="en-GB" sz="2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Eras Bold ITC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43147" y="648537"/>
            <a:ext cx="7087617" cy="13234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ras Bold ITC" pitchFamily="34" charset="0"/>
              </a:rPr>
              <a:t>THANK YOU!</a:t>
            </a:r>
            <a:endParaRPr lang="en-GB" sz="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Eras Bold IT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48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80000"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8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80000"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80000"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80000"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80000"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80000"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80000"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80000"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80000"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80000"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80000">
                                        <p:cTn display="0" masterRel="sameClick">
                                          <p:stCondLst>
                                            <p:cond evt="begin" delay="0">
                                              <p:tn val="8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80000"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vol="80000"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1" grpId="0"/>
      <p:bldP spid="24" grpId="0"/>
      <p:bldP spid="27" grpId="0"/>
      <p:bldP spid="36" grpId="0"/>
      <p:bldP spid="55" grpId="0"/>
      <p:bldP spid="59" grpId="0" animBg="1"/>
      <p:bldP spid="6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451799" y="3557495"/>
            <a:ext cx="1754372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err="1" smtClean="0">
                <a:latin typeface="Georgia" pitchFamily="18" charset="0"/>
                <a:ea typeface="Titillium" charset="0"/>
                <a:cs typeface="Titillium" charset="0"/>
              </a:rPr>
              <a:t>Liviu</a:t>
            </a:r>
            <a:endParaRPr lang="en-US" sz="1600" b="1" spc="200" dirty="0">
              <a:latin typeface="Georgia" pitchFamily="18" charset="0"/>
              <a:ea typeface="Titillium" charset="0"/>
              <a:cs typeface="Titill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7612" y="3557497"/>
            <a:ext cx="1754372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err="1" smtClean="0">
                <a:latin typeface="Georgia" pitchFamily="18" charset="0"/>
                <a:ea typeface="Titillium" charset="0"/>
                <a:cs typeface="Titillium" charset="0"/>
              </a:rPr>
              <a:t>Alin</a:t>
            </a:r>
            <a:endParaRPr lang="en-US" sz="1600" b="1" spc="200" dirty="0">
              <a:latin typeface="Georgia" pitchFamily="18" charset="0"/>
              <a:ea typeface="Titillium" charset="0"/>
              <a:cs typeface="Titillium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85296" y="3557494"/>
            <a:ext cx="1754372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err="1" smtClean="0">
                <a:latin typeface="Georgia" pitchFamily="18" charset="0"/>
                <a:ea typeface="Titillium" charset="0"/>
                <a:cs typeface="Titillium" charset="0"/>
              </a:rPr>
              <a:t>Bunicu</a:t>
            </a:r>
            <a:endParaRPr lang="en-US" sz="1600" b="1" spc="200" dirty="0">
              <a:latin typeface="Georgia" pitchFamily="18" charset="0"/>
              <a:ea typeface="Titillium" charset="0"/>
              <a:cs typeface="Titillium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07560" y="3557497"/>
            <a:ext cx="1754372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err="1" smtClean="0">
                <a:latin typeface="Georgia" pitchFamily="18" charset="0"/>
                <a:ea typeface="Titillium" charset="0"/>
                <a:cs typeface="Titillium" charset="0"/>
              </a:rPr>
              <a:t>Silviu</a:t>
            </a:r>
            <a:endParaRPr lang="en-US" sz="1600" b="1" spc="200" dirty="0">
              <a:latin typeface="Georgia" pitchFamily="18" charset="0"/>
              <a:ea typeface="Titillium" charset="0"/>
              <a:cs typeface="Titillium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66499" y="5616874"/>
            <a:ext cx="1754372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err="1" smtClean="0">
                <a:latin typeface="Georgia" pitchFamily="18" charset="0"/>
                <a:ea typeface="Titillium" charset="0"/>
                <a:cs typeface="Titillium" charset="0"/>
              </a:rPr>
              <a:t>Vlad</a:t>
            </a:r>
            <a:endParaRPr lang="en-US" sz="1600" b="1" spc="200" dirty="0">
              <a:latin typeface="Georgia" pitchFamily="18" charset="0"/>
              <a:ea typeface="Titillium" charset="0"/>
              <a:cs typeface="Titillium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01429" y="5660028"/>
            <a:ext cx="1754372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err="1" smtClean="0">
                <a:latin typeface="Georgia" pitchFamily="18" charset="0"/>
                <a:ea typeface="Titillium" charset="0"/>
                <a:cs typeface="Titillium" charset="0"/>
              </a:rPr>
              <a:t>Ciprian</a:t>
            </a:r>
            <a:endParaRPr lang="en-US" sz="1600" b="1" spc="200" dirty="0">
              <a:latin typeface="Georgia" pitchFamily="18" charset="0"/>
              <a:ea typeface="Titillium" charset="0"/>
              <a:cs typeface="Titillium" charset="0"/>
            </a:endParaRPr>
          </a:p>
        </p:txBody>
      </p:sp>
      <p:pic>
        <p:nvPicPr>
          <p:cNvPr id="44" name="Picture Placeholder 43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" r="59"/>
          <a:stretch>
            <a:fillRect/>
          </a:stretch>
        </p:blipFill>
        <p:spPr>
          <a:xfrm>
            <a:off x="2593350" y="2078665"/>
            <a:ext cx="1350335" cy="1350335"/>
          </a:xfrm>
        </p:spPr>
      </p:pic>
      <p:pic>
        <p:nvPicPr>
          <p:cNvPr id="47" name="Picture Placeholder 46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779" y="2078665"/>
            <a:ext cx="1350335" cy="1350335"/>
          </a:xfrm>
        </p:spPr>
      </p:pic>
      <p:pic>
        <p:nvPicPr>
          <p:cNvPr id="48" name="Picture Placeholder 47"/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998" y="2078665"/>
            <a:ext cx="1350335" cy="1350335"/>
          </a:xfrm>
        </p:spPr>
      </p:pic>
      <p:pic>
        <p:nvPicPr>
          <p:cNvPr id="51" name="Picture Placeholder 50"/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764" y="4109769"/>
            <a:ext cx="1350335" cy="1350335"/>
          </a:xfrm>
        </p:spPr>
      </p:pic>
      <p:pic>
        <p:nvPicPr>
          <p:cNvPr id="52" name="Picture Placeholder 51"/>
          <p:cNvPicPr>
            <a:picLocks noGrp="1" noChangeAspect="1"/>
          </p:cNvPicPr>
          <p:nvPr>
            <p:ph type="pic" sz="quarter" idx="2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9802" y="2078665"/>
            <a:ext cx="1350335" cy="1350335"/>
          </a:xfrm>
        </p:spPr>
      </p:pic>
      <p:pic>
        <p:nvPicPr>
          <p:cNvPr id="53" name="Picture Placeholder 51"/>
          <p:cNvPicPr>
            <a:picLocks noGrp="1" noChangeAspect="1"/>
          </p:cNvPicPr>
          <p:nvPr>
            <p:ph type="pic" sz="quarter" idx="2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733" y="4051770"/>
            <a:ext cx="1350335" cy="1350335"/>
          </a:xfrm>
        </p:spPr>
      </p:pic>
      <p:sp>
        <p:nvSpPr>
          <p:cNvPr id="55" name="TextBox 54"/>
          <p:cNvSpPr txBox="1"/>
          <p:nvPr/>
        </p:nvSpPr>
        <p:spPr>
          <a:xfrm>
            <a:off x="4777962" y="5616873"/>
            <a:ext cx="1754372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err="1" smtClean="0">
                <a:latin typeface="Georgia" pitchFamily="18" charset="0"/>
                <a:ea typeface="Titillium" charset="0"/>
                <a:cs typeface="Titillium" charset="0"/>
              </a:rPr>
              <a:t>Andreea</a:t>
            </a:r>
            <a:endParaRPr lang="en-US" sz="1600" b="1" spc="200" dirty="0" smtClean="0">
              <a:latin typeface="Georgia" pitchFamily="18" charset="0"/>
              <a:ea typeface="Titillium" charset="0"/>
              <a:cs typeface="Titillium" charset="0"/>
            </a:endParaRPr>
          </a:p>
        </p:txBody>
      </p:sp>
      <p:pic>
        <p:nvPicPr>
          <p:cNvPr id="58" name="Picture Placeholder 51"/>
          <p:cNvPicPr>
            <a:picLocks noGrp="1" noChangeAspect="1"/>
          </p:cNvPicPr>
          <p:nvPr>
            <p:ph type="pic" sz="quarter" idx="2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798" y="4109769"/>
            <a:ext cx="1350335" cy="1350335"/>
          </a:xfrm>
        </p:spPr>
      </p:pic>
      <p:sp>
        <p:nvSpPr>
          <p:cNvPr id="59" name="TextBox 58"/>
          <p:cNvSpPr txBox="1"/>
          <p:nvPr/>
        </p:nvSpPr>
        <p:spPr>
          <a:xfrm>
            <a:off x="2862428" y="98214"/>
            <a:ext cx="5988873" cy="4770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ras Bold ITC" pitchFamily="34" charset="0"/>
              </a:rPr>
              <a:t>NOI TOT V-AM DATORA, UN MARE, </a:t>
            </a:r>
            <a:endParaRPr lang="en-GB" sz="2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Eras Bold ITC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50482" y="651191"/>
            <a:ext cx="7099460" cy="13234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8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Eras Bold ITC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3208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1" grpId="0"/>
      <p:bldP spid="24" grpId="0"/>
      <p:bldP spid="27" grpId="0"/>
      <p:bldP spid="36" grpId="0"/>
      <p:bldP spid="55" grpId="0"/>
      <p:bldP spid="59" grpId="0" animBg="1"/>
      <p:bldP spid="6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Power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5353</TotalTime>
  <Words>145</Words>
  <Application>Microsoft Office PowerPoint</Application>
  <PresentationFormat>Custom</PresentationFormat>
  <Paragraphs>46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- Cinema Reservation Web App -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Ionut Bogdan</cp:lastModifiedBy>
  <cp:revision>129</cp:revision>
  <dcterms:created xsi:type="dcterms:W3CDTF">2016-09-29T04:17:56Z</dcterms:created>
  <dcterms:modified xsi:type="dcterms:W3CDTF">2018-05-18T08:28:57Z</dcterms:modified>
</cp:coreProperties>
</file>